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 id="2147483741" r:id="rId3"/>
  </p:sldMasterIdLst>
  <p:notesMasterIdLst>
    <p:notesMasterId r:id="rId18"/>
  </p:notesMasterIdLst>
  <p:sldIdLst>
    <p:sldId id="256" r:id="rId4"/>
    <p:sldId id="277" r:id="rId5"/>
    <p:sldId id="260" r:id="rId6"/>
    <p:sldId id="259" r:id="rId7"/>
    <p:sldId id="262" r:id="rId8"/>
    <p:sldId id="280" r:id="rId9"/>
    <p:sldId id="267" r:id="rId10"/>
    <p:sldId id="264" r:id="rId11"/>
    <p:sldId id="265" r:id="rId12"/>
    <p:sldId id="268" r:id="rId13"/>
    <p:sldId id="269" r:id="rId14"/>
    <p:sldId id="272" r:id="rId15"/>
    <p:sldId id="275" r:id="rId16"/>
    <p:sldId id="276" r:id="rId17"/>
  </p:sldIdLst>
  <p:sldSz cx="9144000" cy="5143500" type="screen16x9"/>
  <p:notesSz cx="6858000" cy="9144000"/>
  <p:embeddedFontLst>
    <p:embeddedFont>
      <p:font typeface="Albert Sans" panose="020B06090202040A0204" pitchFamily="49" charset="0"/>
      <p:regular r:id="rId19"/>
      <p:bold r:id="rId19"/>
      <p:italic r:id="rId19"/>
      <p:boldItalic r:id="rId19"/>
    </p:embeddedFont>
    <p:embeddedFont>
      <p:font typeface="Arial Narrow" panose="020B0604020202020204" pitchFamily="34" charset="0"/>
      <p:regular r:id="rId20"/>
      <p:bold r:id="rId21"/>
      <p:italic r:id="rId22"/>
      <p:boldItalic r:id="rId23"/>
    </p:embeddedFont>
    <p:embeddedFont>
      <p:font typeface="Bree Serif" panose="020B0703050203000203" pitchFamily="34" charset="0"/>
      <p:regular r:id="rId24"/>
      <p:bold r:id="rId25"/>
    </p:embeddedFont>
    <p:embeddedFont>
      <p:font typeface="Consolas" panose="020B0609020204030204" pitchFamily="49" charset="0"/>
      <p:regular r:id="rId26"/>
      <p:bold r:id="rId27"/>
      <p:italic r:id="rId28"/>
      <p:boldItalic r:id="rId29"/>
    </p:embeddedFont>
    <p:embeddedFont>
      <p:font typeface="Domine" panose="020B0706020202030204" pitchFamily="34" charset="0"/>
      <p:regular r:id="rId30"/>
      <p:bold r:id="rId30"/>
    </p:embeddedFont>
    <p:embeddedFont>
      <p:font typeface="IBM Plex Sans" panose="020B0503050203000203" pitchFamily="34" charset="0"/>
      <p:regular r:id="rId31"/>
      <p:bold r:id="rId32"/>
      <p:italic r:id="rId33"/>
      <p:boldItalic r:id="rId34"/>
    </p:embeddedFont>
    <p:embeddedFont>
      <p:font typeface="IBM Plex Sans Medium" panose="020B0603050203000203" pitchFamily="34" charset="0"/>
      <p:regular r:id="rId35"/>
      <p:bold r:id="rId30"/>
      <p:italic r:id="rId36"/>
      <p:boldItalic r:id="rId30"/>
    </p:embeddedFont>
    <p:embeddedFont>
      <p:font typeface="IBM Plex Sans SemiBold" panose="020B0703050203000203" pitchFamily="34" charset="0"/>
      <p:regular r:id="rId37"/>
      <p:bold r:id="rId38"/>
      <p:italic r:id="rId39"/>
      <p:boldItalic r:id="rId40"/>
    </p:embeddedFont>
    <p:embeddedFont>
      <p:font typeface="Lexend" panose="020B0503050203000203" pitchFamily="34" charset="0"/>
      <p:regular r:id="rId41"/>
      <p:bold r:id="rId42"/>
      <p:italic r:id="rId43"/>
      <p:boldItalic r:id="rId44"/>
    </p:embeddedFont>
    <p:embeddedFont>
      <p:font typeface="Lexend Light" panose="020B07090202040A0204" pitchFamily="49" charset="0"/>
      <p:regular r:id="rId42"/>
      <p:bold r:id="rId42"/>
      <p:italic r:id="rId45"/>
      <p:boldItalic r:id="rId46"/>
    </p:embeddedFont>
    <p:embeddedFont>
      <p:font typeface="Sora" panose="020B0703050203000203" pitchFamily="34" charset="0"/>
      <p:regular r:id="rId47"/>
      <p:bold r:id="rId19"/>
    </p:embeddedFont>
    <p:embeddedFont>
      <p:font typeface="Sora ExtraLight" panose="020B06090202040A0204" pitchFamily="49" charset="0"/>
      <p:regular r:id="rId19"/>
      <p:bold r:id="rId19"/>
      <p:italic r:id="rId48"/>
    </p:embeddedFont>
    <p:embeddedFont>
      <p:font typeface="Sora Light" panose="020B06090202040A0204" pitchFamily="49" charset="0"/>
      <p:regular r:id="rId19"/>
      <p:bold r:id="rId24"/>
      <p:italic r:id="rId49"/>
    </p:embeddedFont>
    <p:embeddedFont>
      <p:font typeface="Sora Medium" panose="020B0706020202030204" pitchFamily="34" charset="0"/>
      <p:regular r:id="rId30"/>
      <p:bold r:id="rId30"/>
    </p:embeddedFont>
    <p:embeddedFont>
      <p:font typeface="Sora SemiBold" panose="020B0706020202030204" pitchFamily="34" charset="0"/>
      <p:regular r:id="rId30"/>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C138FD-BAED-4588-BFEB-DB910768AF5F}">
  <a:tblStyle styleId="{9AC138FD-BAED-4588-BFEB-DB910768AF5F}" styleName="Table_0">
    <a:wholeTbl>
      <a:tcTxStyle b="off" i="off">
        <a:font>
          <a:latin typeface="Aptos"/>
          <a:ea typeface="Aptos"/>
          <a:cs typeface="Aptos"/>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20000"/>
            </a:schemeClr>
          </a:solidFill>
        </a:fill>
      </a:tcStyle>
    </a:band1H>
    <a:band2H>
      <a:tcTxStyle/>
      <a:tcStyle>
        <a:tcBdr/>
      </a:tcStyle>
    </a:band2H>
    <a:band1V>
      <a:tcTxStyle/>
      <a:tcStyle>
        <a:tcBdr/>
        <a:fill>
          <a:solidFill>
            <a:schemeClr val="accent5">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56"/>
    <p:restoredTop sz="94786"/>
  </p:normalViewPr>
  <p:slideViewPr>
    <p:cSldViewPr snapToGrid="0">
      <p:cViewPr>
        <p:scale>
          <a:sx n="170" d="100"/>
          <a:sy n="170" d="100"/>
        </p:scale>
        <p:origin x="488" y="-296"/>
      </p:cViewPr>
      <p:guideLst>
        <p:guide orient="horz" pos="1620"/>
        <p:guide pos="2880"/>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1.fntdata"/><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font" Target="fonts/font30.fntdata"/><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0" Type="http://schemas.openxmlformats.org/officeDocument/2006/relationships/font" Target="fonts/font2.fntdata"/><Relationship Id="rId4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49" Type="http://schemas.openxmlformats.org/officeDocument/2006/relationships/font" Target="fonts/font31.fntdata"/></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B4E26A-955B-9246-9BA1-A140C6F6598A}" type="doc">
      <dgm:prSet loTypeId="urn:microsoft.com/office/officeart/2005/8/layout/matrix1" loCatId="" qsTypeId="urn:microsoft.com/office/officeart/2005/8/quickstyle/simple1" qsCatId="simple" csTypeId="urn:microsoft.com/office/officeart/2005/8/colors/accent1_3" csCatId="accent1" phldr="1"/>
      <dgm:spPr/>
      <dgm:t>
        <a:bodyPr/>
        <a:lstStyle/>
        <a:p>
          <a:endParaRPr lang="en-US"/>
        </a:p>
      </dgm:t>
    </dgm:pt>
    <dgm:pt modelId="{E65316C9-63D7-D742-B25B-36FBC13527E5}">
      <dgm:prSet phldrT="[Text]" custT="1"/>
      <dgm:spPr/>
      <dgm:t>
        <a:bodyPr/>
        <a:lstStyle/>
        <a:p>
          <a:r>
            <a:rPr lang="en-US" sz="1000" b="1" dirty="0">
              <a:solidFill>
                <a:schemeClr val="accent1">
                  <a:lumMod val="10000"/>
                </a:schemeClr>
              </a:solidFill>
            </a:rPr>
            <a:t>CONTEXT</a:t>
          </a:r>
          <a:endParaRPr lang="en-US" sz="800" b="1" dirty="0">
            <a:solidFill>
              <a:schemeClr val="accent1">
                <a:lumMod val="10000"/>
              </a:schemeClr>
            </a:solidFill>
          </a:endParaRPr>
        </a:p>
      </dgm:t>
    </dgm:pt>
    <dgm:pt modelId="{B1FA1C2C-901E-1142-83A3-1D9B1D79846C}" type="parTrans" cxnId="{56643B2C-4276-9940-A3AD-2BCA1F2347A2}">
      <dgm:prSet/>
      <dgm:spPr/>
      <dgm:t>
        <a:bodyPr/>
        <a:lstStyle/>
        <a:p>
          <a:endParaRPr lang="en-US" sz="800"/>
        </a:p>
      </dgm:t>
    </dgm:pt>
    <dgm:pt modelId="{5F5281B8-70A0-D34E-A671-F7D6EBC5DC3F}" type="sibTrans" cxnId="{56643B2C-4276-9940-A3AD-2BCA1F2347A2}">
      <dgm:prSet/>
      <dgm:spPr/>
      <dgm:t>
        <a:bodyPr/>
        <a:lstStyle/>
        <a:p>
          <a:endParaRPr lang="en-US" sz="800"/>
        </a:p>
      </dgm:t>
    </dgm:pt>
    <dgm:pt modelId="{4A6149FA-56EB-7049-BE2A-15932A049085}">
      <dgm:prSet phldrT="[Text]" custT="1"/>
      <dgm:spPr/>
      <dgm:t>
        <a:bodyPr/>
        <a:lstStyle/>
        <a:p>
          <a:pPr>
            <a:buFont typeface="Lexend Light"/>
            <a:buNone/>
          </a:pPr>
          <a:r>
            <a:rPr lang="en-US" sz="800" b="1">
              <a:latin typeface="Calibri" panose="020F0502020204030204" pitchFamily="34" charset="0"/>
              <a:ea typeface="Sora Medium"/>
              <a:cs typeface="Calibri" panose="020F0502020204030204" pitchFamily="34" charset="0"/>
              <a:sym typeface="Sora Medium"/>
            </a:rPr>
            <a:t>Redundancy</a:t>
          </a:r>
          <a:endParaRPr lang="en-US" sz="800">
            <a:latin typeface="Calibri" panose="020F0502020204030204" pitchFamily="34" charset="0"/>
            <a:ea typeface="Sora Medium"/>
            <a:cs typeface="Calibri" panose="020F0502020204030204" pitchFamily="34" charset="0"/>
            <a:sym typeface="Sora Medium"/>
          </a:endParaRPr>
        </a:p>
        <a:p>
          <a:pPr>
            <a:buFont typeface="Lexend Light"/>
            <a:buNone/>
          </a:pPr>
          <a:r>
            <a:rPr lang="en-US" sz="800">
              <a:latin typeface="Calibri" panose="020F0502020204030204" pitchFamily="34" charset="0"/>
              <a:cs typeface="Calibri" panose="020F0502020204030204" pitchFamily="34" charset="0"/>
            </a:rPr>
            <a:t>Traditional text formats uses uncompression. It has most words/char repeated</a:t>
          </a:r>
          <a:endParaRPr lang="en-US" sz="800" dirty="0"/>
        </a:p>
      </dgm:t>
    </dgm:pt>
    <dgm:pt modelId="{3F706810-DFD1-FA4B-8947-7F4CB616C952}" type="parTrans" cxnId="{8D0FBE60-6421-A94E-9FF8-4488ED18F4FC}">
      <dgm:prSet/>
      <dgm:spPr/>
      <dgm:t>
        <a:bodyPr/>
        <a:lstStyle/>
        <a:p>
          <a:endParaRPr lang="en-US" sz="800"/>
        </a:p>
      </dgm:t>
    </dgm:pt>
    <dgm:pt modelId="{EFBCD60E-275F-1248-A2C4-56A3CB7515E6}" type="sibTrans" cxnId="{8D0FBE60-6421-A94E-9FF8-4488ED18F4FC}">
      <dgm:prSet/>
      <dgm:spPr/>
      <dgm:t>
        <a:bodyPr/>
        <a:lstStyle/>
        <a:p>
          <a:endParaRPr lang="en-US" sz="800"/>
        </a:p>
      </dgm:t>
    </dgm:pt>
    <dgm:pt modelId="{66980AE4-CFF5-5A4E-B9B4-4B1AFBE66C9C}">
      <dgm:prSet phldrT="[Text]" custT="1"/>
      <dgm:spPr/>
      <dgm:t>
        <a:bodyPr/>
        <a:lstStyle/>
        <a:p>
          <a:pPr>
            <a:buFont typeface="Lexend Light"/>
            <a:buNone/>
          </a:pPr>
          <a:r>
            <a:rPr lang="en-US" sz="800" b="1">
              <a:latin typeface="Calibri" panose="020F0502020204030204" pitchFamily="34" charset="0"/>
              <a:ea typeface="IBM Plex Sans Medium"/>
              <a:cs typeface="Calibri" panose="020F0502020204030204" pitchFamily="34" charset="0"/>
              <a:sym typeface="IBM Plex Sans Medium"/>
            </a:rPr>
            <a:t>Compression</a:t>
          </a:r>
          <a:endParaRPr lang="en-US" sz="800">
            <a:latin typeface="Calibri" panose="020F0502020204030204" pitchFamily="34" charset="0"/>
            <a:ea typeface="IBM Plex Sans Medium"/>
            <a:cs typeface="Calibri" panose="020F0502020204030204" pitchFamily="34" charset="0"/>
            <a:sym typeface="IBM Plex Sans Medium"/>
          </a:endParaRPr>
        </a:p>
        <a:p>
          <a:pPr>
            <a:buFont typeface="Lexend Light"/>
            <a:buNone/>
          </a:pPr>
          <a:r>
            <a:rPr lang="en-US" sz="800">
              <a:latin typeface="Calibri" panose="020F0502020204030204" pitchFamily="34" charset="0"/>
              <a:cs typeface="Calibri" panose="020F0502020204030204" pitchFamily="34" charset="0"/>
            </a:rPr>
            <a:t>Efficient compression is needed for text files as well.</a:t>
          </a:r>
          <a:endParaRPr lang="en-US" sz="800" dirty="0"/>
        </a:p>
      </dgm:t>
    </dgm:pt>
    <dgm:pt modelId="{7C999803-F9C6-344D-B366-61E4203F4D21}" type="parTrans" cxnId="{2A420977-7996-A04B-B949-DD07BB161EE0}">
      <dgm:prSet/>
      <dgm:spPr/>
      <dgm:t>
        <a:bodyPr/>
        <a:lstStyle/>
        <a:p>
          <a:endParaRPr lang="en-US" sz="800"/>
        </a:p>
      </dgm:t>
    </dgm:pt>
    <dgm:pt modelId="{9C83D9FF-01E4-AF40-ADE2-91ED0C534A1D}" type="sibTrans" cxnId="{2A420977-7996-A04B-B949-DD07BB161EE0}">
      <dgm:prSet/>
      <dgm:spPr/>
      <dgm:t>
        <a:bodyPr/>
        <a:lstStyle/>
        <a:p>
          <a:endParaRPr lang="en-US" sz="800"/>
        </a:p>
      </dgm:t>
    </dgm:pt>
    <dgm:pt modelId="{94E78B6E-F054-404B-9A57-289D4B04A8D4}">
      <dgm:prSet phldrT="[Text]" custT="1"/>
      <dgm:spPr/>
      <dgm:t>
        <a:bodyPr/>
        <a:lstStyle/>
        <a:p>
          <a:pPr>
            <a:buNone/>
          </a:pPr>
          <a:r>
            <a:rPr lang="en" sz="800" b="1">
              <a:latin typeface="Calibri" panose="020F0502020204030204" pitchFamily="34" charset="0"/>
              <a:ea typeface="Sora Medium"/>
              <a:cs typeface="Calibri" panose="020F0502020204030204" pitchFamily="34" charset="0"/>
              <a:sym typeface="Sora Medium"/>
            </a:rPr>
            <a:t>Size</a:t>
          </a:r>
          <a:endParaRPr lang="en-US" sz="800" b="1">
            <a:latin typeface="Calibri" panose="020F0502020204030204" pitchFamily="34" charset="0"/>
            <a:ea typeface="Lexend"/>
            <a:cs typeface="Calibri" panose="020F0502020204030204" pitchFamily="34" charset="0"/>
            <a:sym typeface="Lexend"/>
          </a:endParaRPr>
        </a:p>
        <a:p>
          <a:pPr>
            <a:buNone/>
          </a:pPr>
          <a:r>
            <a:rPr lang="en-US" sz="800">
              <a:latin typeface="Calibri" panose="020F0502020204030204" pitchFamily="34" charset="0"/>
              <a:cs typeface="Calibri" panose="020F0502020204030204" pitchFamily="34" charset="0"/>
            </a:rPr>
            <a:t>Digital text is produced and consumed at massive scale - ebooks, log, documents, research papers websites </a:t>
          </a:r>
          <a:endParaRPr lang="en-US" sz="800" dirty="0"/>
        </a:p>
      </dgm:t>
    </dgm:pt>
    <dgm:pt modelId="{D5A5DC31-8E9E-084C-A593-2DB2906C8D50}" type="parTrans" cxnId="{FBF8424E-FA99-F44A-8758-924AFCF68A1D}">
      <dgm:prSet/>
      <dgm:spPr/>
      <dgm:t>
        <a:bodyPr/>
        <a:lstStyle/>
        <a:p>
          <a:endParaRPr lang="en-US" sz="800"/>
        </a:p>
      </dgm:t>
    </dgm:pt>
    <dgm:pt modelId="{2A4BC0C1-55CB-E649-89FF-63BB41CE5445}" type="sibTrans" cxnId="{FBF8424E-FA99-F44A-8758-924AFCF68A1D}">
      <dgm:prSet/>
      <dgm:spPr/>
      <dgm:t>
        <a:bodyPr/>
        <a:lstStyle/>
        <a:p>
          <a:endParaRPr lang="en-US" sz="800"/>
        </a:p>
      </dgm:t>
    </dgm:pt>
    <dgm:pt modelId="{8F37ABE2-6214-4F4A-8355-50C96EA82881}">
      <dgm:prSet phldrT="[Text]" custT="1"/>
      <dgm:spPr/>
      <dgm:t>
        <a:bodyPr/>
        <a:lstStyle/>
        <a:p>
          <a:pPr>
            <a:buFont typeface="Lexend Light"/>
            <a:buNone/>
          </a:pPr>
          <a:r>
            <a:rPr lang="en-US" sz="800" b="1">
              <a:latin typeface="Calibri" panose="020F0502020204030204" pitchFamily="34" charset="0"/>
              <a:ea typeface="Sora Medium"/>
              <a:cs typeface="Calibri" panose="020F0502020204030204" pitchFamily="34" charset="0"/>
              <a:sym typeface="Sora Medium"/>
            </a:rPr>
            <a:t>Memory &amp; Time</a:t>
          </a:r>
          <a:endParaRPr lang="en-US" sz="800">
            <a:latin typeface="Calibri" panose="020F0502020204030204" pitchFamily="34" charset="0"/>
            <a:ea typeface="Sora Medium"/>
            <a:cs typeface="Calibri" panose="020F0502020204030204" pitchFamily="34" charset="0"/>
            <a:sym typeface="Sora Medium"/>
          </a:endParaRPr>
        </a:p>
        <a:p>
          <a:pPr>
            <a:buFont typeface="Lexend Light"/>
            <a:buNone/>
          </a:pPr>
          <a:r>
            <a:rPr lang="en-US" sz="800">
              <a:latin typeface="Calibri" panose="020F0502020204030204" pitchFamily="34" charset="0"/>
              <a:cs typeface="Calibri" panose="020F0502020204030204" pitchFamily="34" charset="0"/>
            </a:rPr>
            <a:t>Storing and transferring large files is expensive </a:t>
          </a:r>
          <a:endParaRPr lang="en-US" sz="800" dirty="0"/>
        </a:p>
      </dgm:t>
    </dgm:pt>
    <dgm:pt modelId="{B7FE1B04-FFE5-224A-97F9-A09D321BCD98}" type="parTrans" cxnId="{A4B7CA66-A820-C24A-81AB-FE59999193F0}">
      <dgm:prSet/>
      <dgm:spPr/>
      <dgm:t>
        <a:bodyPr/>
        <a:lstStyle/>
        <a:p>
          <a:endParaRPr lang="en-US" sz="800"/>
        </a:p>
      </dgm:t>
    </dgm:pt>
    <dgm:pt modelId="{07435D49-270C-1249-8386-51768E1E0A3F}" type="sibTrans" cxnId="{A4B7CA66-A820-C24A-81AB-FE59999193F0}">
      <dgm:prSet/>
      <dgm:spPr/>
      <dgm:t>
        <a:bodyPr/>
        <a:lstStyle/>
        <a:p>
          <a:endParaRPr lang="en-US" sz="800"/>
        </a:p>
      </dgm:t>
    </dgm:pt>
    <dgm:pt modelId="{F4F7112C-9EA9-6D44-8FE9-B78D7E7F8807}" type="pres">
      <dgm:prSet presAssocID="{63B4E26A-955B-9246-9BA1-A140C6F6598A}" presName="diagram" presStyleCnt="0">
        <dgm:presLayoutVars>
          <dgm:chMax val="1"/>
          <dgm:dir/>
          <dgm:animLvl val="ctr"/>
          <dgm:resizeHandles val="exact"/>
        </dgm:presLayoutVars>
      </dgm:prSet>
      <dgm:spPr/>
    </dgm:pt>
    <dgm:pt modelId="{EF3B5788-C5D7-C146-8468-68B906705742}" type="pres">
      <dgm:prSet presAssocID="{63B4E26A-955B-9246-9BA1-A140C6F6598A}" presName="matrix" presStyleCnt="0"/>
      <dgm:spPr/>
    </dgm:pt>
    <dgm:pt modelId="{89C393DF-8105-3540-A8A4-828612133A93}" type="pres">
      <dgm:prSet presAssocID="{63B4E26A-955B-9246-9BA1-A140C6F6598A}" presName="tile1" presStyleLbl="node1" presStyleIdx="0" presStyleCnt="4"/>
      <dgm:spPr/>
    </dgm:pt>
    <dgm:pt modelId="{B0B57502-11EC-074E-9D3A-867CF8389680}" type="pres">
      <dgm:prSet presAssocID="{63B4E26A-955B-9246-9BA1-A140C6F6598A}" presName="tile1text" presStyleLbl="node1" presStyleIdx="0" presStyleCnt="4">
        <dgm:presLayoutVars>
          <dgm:chMax val="0"/>
          <dgm:chPref val="0"/>
          <dgm:bulletEnabled val="1"/>
        </dgm:presLayoutVars>
      </dgm:prSet>
      <dgm:spPr/>
    </dgm:pt>
    <dgm:pt modelId="{3769EC28-40D0-0B4C-828D-54E13B9E7B6E}" type="pres">
      <dgm:prSet presAssocID="{63B4E26A-955B-9246-9BA1-A140C6F6598A}" presName="tile2" presStyleLbl="node1" presStyleIdx="1" presStyleCnt="4"/>
      <dgm:spPr/>
    </dgm:pt>
    <dgm:pt modelId="{37B890C1-DD8F-0049-80DE-779A33535298}" type="pres">
      <dgm:prSet presAssocID="{63B4E26A-955B-9246-9BA1-A140C6F6598A}" presName="tile2text" presStyleLbl="node1" presStyleIdx="1" presStyleCnt="4">
        <dgm:presLayoutVars>
          <dgm:chMax val="0"/>
          <dgm:chPref val="0"/>
          <dgm:bulletEnabled val="1"/>
        </dgm:presLayoutVars>
      </dgm:prSet>
      <dgm:spPr/>
    </dgm:pt>
    <dgm:pt modelId="{45A84160-B7D1-4044-9186-39491B2D54F9}" type="pres">
      <dgm:prSet presAssocID="{63B4E26A-955B-9246-9BA1-A140C6F6598A}" presName="tile3" presStyleLbl="node1" presStyleIdx="2" presStyleCnt="4"/>
      <dgm:spPr/>
    </dgm:pt>
    <dgm:pt modelId="{2BB98F2C-6A2C-FF44-A845-B41A7846464C}" type="pres">
      <dgm:prSet presAssocID="{63B4E26A-955B-9246-9BA1-A140C6F6598A}" presName="tile3text" presStyleLbl="node1" presStyleIdx="2" presStyleCnt="4">
        <dgm:presLayoutVars>
          <dgm:chMax val="0"/>
          <dgm:chPref val="0"/>
          <dgm:bulletEnabled val="1"/>
        </dgm:presLayoutVars>
      </dgm:prSet>
      <dgm:spPr/>
    </dgm:pt>
    <dgm:pt modelId="{6C94E0BA-974F-1141-8748-F406B4276D11}" type="pres">
      <dgm:prSet presAssocID="{63B4E26A-955B-9246-9BA1-A140C6F6598A}" presName="tile4" presStyleLbl="node1" presStyleIdx="3" presStyleCnt="4"/>
      <dgm:spPr/>
    </dgm:pt>
    <dgm:pt modelId="{90119FD3-46C6-5F41-8320-0934DAFA2DE0}" type="pres">
      <dgm:prSet presAssocID="{63B4E26A-955B-9246-9BA1-A140C6F6598A}" presName="tile4text" presStyleLbl="node1" presStyleIdx="3" presStyleCnt="4">
        <dgm:presLayoutVars>
          <dgm:chMax val="0"/>
          <dgm:chPref val="0"/>
          <dgm:bulletEnabled val="1"/>
        </dgm:presLayoutVars>
      </dgm:prSet>
      <dgm:spPr/>
    </dgm:pt>
    <dgm:pt modelId="{1FBF4D4B-93D6-0848-A565-15DBFF2DA8B9}" type="pres">
      <dgm:prSet presAssocID="{63B4E26A-955B-9246-9BA1-A140C6F6598A}" presName="centerTile" presStyleLbl="fgShp" presStyleIdx="0" presStyleCnt="1">
        <dgm:presLayoutVars>
          <dgm:chMax val="0"/>
          <dgm:chPref val="0"/>
        </dgm:presLayoutVars>
      </dgm:prSet>
      <dgm:spPr/>
    </dgm:pt>
  </dgm:ptLst>
  <dgm:cxnLst>
    <dgm:cxn modelId="{0E058516-4DE1-184B-9C03-66DE94E61299}" type="presOf" srcId="{63B4E26A-955B-9246-9BA1-A140C6F6598A}" destId="{F4F7112C-9EA9-6D44-8FE9-B78D7E7F8807}" srcOrd="0" destOrd="0" presId="urn:microsoft.com/office/officeart/2005/8/layout/matrix1"/>
    <dgm:cxn modelId="{5EA9032A-B4E7-4649-A776-449EBABB33F3}" type="presOf" srcId="{4A6149FA-56EB-7049-BE2A-15932A049085}" destId="{89C393DF-8105-3540-A8A4-828612133A93}" srcOrd="0" destOrd="0" presId="urn:microsoft.com/office/officeart/2005/8/layout/matrix1"/>
    <dgm:cxn modelId="{56643B2C-4276-9940-A3AD-2BCA1F2347A2}" srcId="{63B4E26A-955B-9246-9BA1-A140C6F6598A}" destId="{E65316C9-63D7-D742-B25B-36FBC13527E5}" srcOrd="0" destOrd="0" parTransId="{B1FA1C2C-901E-1142-83A3-1D9B1D79846C}" sibTransId="{5F5281B8-70A0-D34E-A671-F7D6EBC5DC3F}"/>
    <dgm:cxn modelId="{C5512B3D-6B38-9947-A10D-2A50F1455028}" type="presOf" srcId="{66980AE4-CFF5-5A4E-B9B4-4B1AFBE66C9C}" destId="{3769EC28-40D0-0B4C-828D-54E13B9E7B6E}" srcOrd="0" destOrd="0" presId="urn:microsoft.com/office/officeart/2005/8/layout/matrix1"/>
    <dgm:cxn modelId="{FBF8424E-FA99-F44A-8758-924AFCF68A1D}" srcId="{E65316C9-63D7-D742-B25B-36FBC13527E5}" destId="{94E78B6E-F054-404B-9A57-289D4B04A8D4}" srcOrd="2" destOrd="0" parTransId="{D5A5DC31-8E9E-084C-A593-2DB2906C8D50}" sibTransId="{2A4BC0C1-55CB-E649-89FF-63BB41CE5445}"/>
    <dgm:cxn modelId="{69C2AA56-44B0-2242-BE23-B07D01BB3111}" type="presOf" srcId="{8F37ABE2-6214-4F4A-8355-50C96EA82881}" destId="{90119FD3-46C6-5F41-8320-0934DAFA2DE0}" srcOrd="1" destOrd="0" presId="urn:microsoft.com/office/officeart/2005/8/layout/matrix1"/>
    <dgm:cxn modelId="{4130525B-E3DA-5E43-BD37-623F4562DC13}" type="presOf" srcId="{4A6149FA-56EB-7049-BE2A-15932A049085}" destId="{B0B57502-11EC-074E-9D3A-867CF8389680}" srcOrd="1" destOrd="0" presId="urn:microsoft.com/office/officeart/2005/8/layout/matrix1"/>
    <dgm:cxn modelId="{925C235D-A2E1-A646-9C70-FC198A008B43}" type="presOf" srcId="{94E78B6E-F054-404B-9A57-289D4B04A8D4}" destId="{45A84160-B7D1-4044-9186-39491B2D54F9}" srcOrd="0" destOrd="0" presId="urn:microsoft.com/office/officeart/2005/8/layout/matrix1"/>
    <dgm:cxn modelId="{8D0FBE60-6421-A94E-9FF8-4488ED18F4FC}" srcId="{E65316C9-63D7-D742-B25B-36FBC13527E5}" destId="{4A6149FA-56EB-7049-BE2A-15932A049085}" srcOrd="0" destOrd="0" parTransId="{3F706810-DFD1-FA4B-8947-7F4CB616C952}" sibTransId="{EFBCD60E-275F-1248-A2C4-56A3CB7515E6}"/>
    <dgm:cxn modelId="{A4B7CA66-A820-C24A-81AB-FE59999193F0}" srcId="{E65316C9-63D7-D742-B25B-36FBC13527E5}" destId="{8F37ABE2-6214-4F4A-8355-50C96EA82881}" srcOrd="3" destOrd="0" parTransId="{B7FE1B04-FFE5-224A-97F9-A09D321BCD98}" sibTransId="{07435D49-270C-1249-8386-51768E1E0A3F}"/>
    <dgm:cxn modelId="{2A420977-7996-A04B-B949-DD07BB161EE0}" srcId="{E65316C9-63D7-D742-B25B-36FBC13527E5}" destId="{66980AE4-CFF5-5A4E-B9B4-4B1AFBE66C9C}" srcOrd="1" destOrd="0" parTransId="{7C999803-F9C6-344D-B366-61E4203F4D21}" sibTransId="{9C83D9FF-01E4-AF40-ADE2-91ED0C534A1D}"/>
    <dgm:cxn modelId="{EB591487-8EFA-C246-B8F4-EF11D9B9CA08}" type="presOf" srcId="{E65316C9-63D7-D742-B25B-36FBC13527E5}" destId="{1FBF4D4B-93D6-0848-A565-15DBFF2DA8B9}" srcOrd="0" destOrd="0" presId="urn:microsoft.com/office/officeart/2005/8/layout/matrix1"/>
    <dgm:cxn modelId="{F4A585BE-0836-B141-8983-65808C6C51F4}" type="presOf" srcId="{94E78B6E-F054-404B-9A57-289D4B04A8D4}" destId="{2BB98F2C-6A2C-FF44-A845-B41A7846464C}" srcOrd="1" destOrd="0" presId="urn:microsoft.com/office/officeart/2005/8/layout/matrix1"/>
    <dgm:cxn modelId="{54DA81E5-F067-2242-9E49-7DF5A9EA5B97}" type="presOf" srcId="{66980AE4-CFF5-5A4E-B9B4-4B1AFBE66C9C}" destId="{37B890C1-DD8F-0049-80DE-779A33535298}" srcOrd="1" destOrd="0" presId="urn:microsoft.com/office/officeart/2005/8/layout/matrix1"/>
    <dgm:cxn modelId="{CE218AF4-4502-A941-BC62-214B6B6168AC}" type="presOf" srcId="{8F37ABE2-6214-4F4A-8355-50C96EA82881}" destId="{6C94E0BA-974F-1141-8748-F406B4276D11}" srcOrd="0" destOrd="0" presId="urn:microsoft.com/office/officeart/2005/8/layout/matrix1"/>
    <dgm:cxn modelId="{B4448B06-2565-6A45-89A2-902665090E5C}" type="presParOf" srcId="{F4F7112C-9EA9-6D44-8FE9-B78D7E7F8807}" destId="{EF3B5788-C5D7-C146-8468-68B906705742}" srcOrd="0" destOrd="0" presId="urn:microsoft.com/office/officeart/2005/8/layout/matrix1"/>
    <dgm:cxn modelId="{5871BBAC-263D-CC45-8A2E-1D8A7FA42BED}" type="presParOf" srcId="{EF3B5788-C5D7-C146-8468-68B906705742}" destId="{89C393DF-8105-3540-A8A4-828612133A93}" srcOrd="0" destOrd="0" presId="urn:microsoft.com/office/officeart/2005/8/layout/matrix1"/>
    <dgm:cxn modelId="{56D4CCCD-F26A-3F46-800E-9C101973DC3E}" type="presParOf" srcId="{EF3B5788-C5D7-C146-8468-68B906705742}" destId="{B0B57502-11EC-074E-9D3A-867CF8389680}" srcOrd="1" destOrd="0" presId="urn:microsoft.com/office/officeart/2005/8/layout/matrix1"/>
    <dgm:cxn modelId="{F3799F88-05E8-C34D-AED2-C3A49EA66636}" type="presParOf" srcId="{EF3B5788-C5D7-C146-8468-68B906705742}" destId="{3769EC28-40D0-0B4C-828D-54E13B9E7B6E}" srcOrd="2" destOrd="0" presId="urn:microsoft.com/office/officeart/2005/8/layout/matrix1"/>
    <dgm:cxn modelId="{F6F39431-BF55-4A4B-9F0B-26EADBBD7BB7}" type="presParOf" srcId="{EF3B5788-C5D7-C146-8468-68B906705742}" destId="{37B890C1-DD8F-0049-80DE-779A33535298}" srcOrd="3" destOrd="0" presId="urn:microsoft.com/office/officeart/2005/8/layout/matrix1"/>
    <dgm:cxn modelId="{A4E5889D-C034-D94B-9B8E-0E47D423BA1E}" type="presParOf" srcId="{EF3B5788-C5D7-C146-8468-68B906705742}" destId="{45A84160-B7D1-4044-9186-39491B2D54F9}" srcOrd="4" destOrd="0" presId="urn:microsoft.com/office/officeart/2005/8/layout/matrix1"/>
    <dgm:cxn modelId="{01EFDFAF-5870-034A-BAC9-A34999135349}" type="presParOf" srcId="{EF3B5788-C5D7-C146-8468-68B906705742}" destId="{2BB98F2C-6A2C-FF44-A845-B41A7846464C}" srcOrd="5" destOrd="0" presId="urn:microsoft.com/office/officeart/2005/8/layout/matrix1"/>
    <dgm:cxn modelId="{3B845128-B5E5-8141-9257-C5CDFD01BBD6}" type="presParOf" srcId="{EF3B5788-C5D7-C146-8468-68B906705742}" destId="{6C94E0BA-974F-1141-8748-F406B4276D11}" srcOrd="6" destOrd="0" presId="urn:microsoft.com/office/officeart/2005/8/layout/matrix1"/>
    <dgm:cxn modelId="{151E0950-EA0E-CD4D-B13E-1C8F6F749AF0}" type="presParOf" srcId="{EF3B5788-C5D7-C146-8468-68B906705742}" destId="{90119FD3-46C6-5F41-8320-0934DAFA2DE0}" srcOrd="7" destOrd="0" presId="urn:microsoft.com/office/officeart/2005/8/layout/matrix1"/>
    <dgm:cxn modelId="{047BDD46-7149-824A-B59D-64CA6689DC5D}" type="presParOf" srcId="{F4F7112C-9EA9-6D44-8FE9-B78D7E7F8807}" destId="{1FBF4D4B-93D6-0848-A565-15DBFF2DA8B9}" srcOrd="1" destOrd="0" presId="urn:microsoft.com/office/officeart/2005/8/layout/matrix1"/>
  </dgm:cxnLst>
  <dgm:bg>
    <a:effectLst/>
  </dgm:bg>
  <dgm:whole>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CE5EBF-1927-594D-95F3-DD952E6C45B3}" type="doc">
      <dgm:prSet loTypeId="urn:microsoft.com/office/officeart/2005/8/layout/lProcess3" loCatId="" qsTypeId="urn:microsoft.com/office/officeart/2005/8/quickstyle/simple1" qsCatId="simple" csTypeId="urn:microsoft.com/office/officeart/2005/8/colors/accent6_5" csCatId="accent6" phldr="1"/>
      <dgm:spPr/>
      <dgm:t>
        <a:bodyPr/>
        <a:lstStyle/>
        <a:p>
          <a:endParaRPr lang="en-US"/>
        </a:p>
      </dgm:t>
    </dgm:pt>
    <dgm:pt modelId="{4F75B324-E8F4-624C-9855-FCD7EC8E7613}">
      <dgm:prSet custT="1"/>
      <dgm:spPr>
        <a:ln w="12700"/>
      </dgm:spPr>
      <dgm:t>
        <a:bodyPr/>
        <a:lstStyle/>
        <a:p>
          <a:pPr>
            <a:buNone/>
          </a:pPr>
          <a:r>
            <a:rPr lang="en-US" sz="700" b="1" dirty="0">
              <a:solidFill>
                <a:schemeClr val="accent6">
                  <a:lumMod val="10000"/>
                </a:schemeClr>
              </a:solidFill>
              <a:latin typeface="Consolas" panose="020B0609020204030204" pitchFamily="49" charset="0"/>
              <a:cs typeface="Consolas" panose="020B0609020204030204" pitchFamily="49" charset="0"/>
            </a:rPr>
            <a:t>Read compressed .huff file</a:t>
          </a:r>
        </a:p>
      </dgm:t>
    </dgm:pt>
    <dgm:pt modelId="{3D92A27F-553F-D849-90AF-AB567A1A477F}" type="parTrans" cxnId="{C098CA33-E706-314E-ADDD-9FE1A93932D5}">
      <dgm:prSet/>
      <dgm:spPr/>
      <dgm:t>
        <a:bodyPr/>
        <a:lstStyle/>
        <a:p>
          <a:endParaRPr lang="en-US" sz="600">
            <a:solidFill>
              <a:schemeClr val="tx1"/>
            </a:solidFill>
          </a:endParaRPr>
        </a:p>
      </dgm:t>
    </dgm:pt>
    <dgm:pt modelId="{27172B04-22D9-7142-A95C-DDE024D76EF3}" type="sibTrans" cxnId="{C098CA33-E706-314E-ADDD-9FE1A93932D5}">
      <dgm:prSet/>
      <dgm:spPr/>
      <dgm:t>
        <a:bodyPr/>
        <a:lstStyle/>
        <a:p>
          <a:endParaRPr lang="en-US" sz="600">
            <a:solidFill>
              <a:schemeClr val="tx1"/>
            </a:solidFill>
          </a:endParaRPr>
        </a:p>
      </dgm:t>
    </dgm:pt>
    <dgm:pt modelId="{78E39161-6669-524F-AF19-163D5838ACA6}">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Read 1st byte → padding value</a:t>
          </a:r>
        </a:p>
      </dgm:t>
    </dgm:pt>
    <dgm:pt modelId="{C5043E35-1C29-664A-862E-3448D978A80D}" type="parTrans" cxnId="{B09D5D55-279E-D04D-B33E-F8D772163318}">
      <dgm:prSet/>
      <dgm:spPr/>
      <dgm:t>
        <a:bodyPr/>
        <a:lstStyle/>
        <a:p>
          <a:endParaRPr lang="en-US" sz="600">
            <a:solidFill>
              <a:schemeClr val="tx1"/>
            </a:solidFill>
          </a:endParaRPr>
        </a:p>
      </dgm:t>
    </dgm:pt>
    <dgm:pt modelId="{1E64FAAF-FD1C-4144-9C58-4850169F7AAC}" type="sibTrans" cxnId="{B09D5D55-279E-D04D-B33E-F8D772163318}">
      <dgm:prSet/>
      <dgm:spPr/>
      <dgm:t>
        <a:bodyPr/>
        <a:lstStyle/>
        <a:p>
          <a:endParaRPr lang="en-US" sz="600">
            <a:solidFill>
              <a:schemeClr val="tx1"/>
            </a:solidFill>
          </a:endParaRPr>
        </a:p>
      </dgm:t>
    </dgm:pt>
    <dgm:pt modelId="{3B34D4BC-4C87-1C4E-86E9-147F085154A7}">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Read remaining bytes → packed bitstream</a:t>
          </a:r>
        </a:p>
      </dgm:t>
    </dgm:pt>
    <dgm:pt modelId="{1958FDAA-8429-A545-BACA-A3B44C55D91B}" type="parTrans" cxnId="{A39FB958-D9C0-3842-87A8-F6F067F9CD8B}">
      <dgm:prSet/>
      <dgm:spPr/>
      <dgm:t>
        <a:bodyPr/>
        <a:lstStyle/>
        <a:p>
          <a:endParaRPr lang="en-US" sz="600">
            <a:solidFill>
              <a:schemeClr val="tx1"/>
            </a:solidFill>
          </a:endParaRPr>
        </a:p>
      </dgm:t>
    </dgm:pt>
    <dgm:pt modelId="{8DFE25B5-EA82-A84F-B57E-3F6B3DA3EB93}" type="sibTrans" cxnId="{A39FB958-D9C0-3842-87A8-F6F067F9CD8B}">
      <dgm:prSet/>
      <dgm:spPr/>
      <dgm:t>
        <a:bodyPr/>
        <a:lstStyle/>
        <a:p>
          <a:endParaRPr lang="en-US" sz="600">
            <a:solidFill>
              <a:schemeClr val="tx1"/>
            </a:solidFill>
          </a:endParaRPr>
        </a:p>
      </dgm:t>
    </dgm:pt>
    <dgm:pt modelId="{1A81F6C9-27EA-394F-BBF1-DB9E6D7A5707}">
      <dgm:prSet custT="1"/>
      <dgm:spPr>
        <a:ln w="12700"/>
      </dgm:spPr>
      <dgm:t>
        <a:bodyPr/>
        <a:lstStyle/>
        <a:p>
          <a:pPr>
            <a:buNone/>
          </a:pPr>
          <a:r>
            <a:rPr lang="en-US" sz="700" b="1" dirty="0">
              <a:solidFill>
                <a:schemeClr val="tx1"/>
              </a:solidFill>
              <a:latin typeface="Consolas" panose="020B0609020204030204" pitchFamily="49" charset="0"/>
              <a:cs typeface="Consolas" panose="020B0609020204030204" pitchFamily="49" charset="0"/>
            </a:rPr>
            <a:t>Read metadata</a:t>
          </a:r>
        </a:p>
      </dgm:t>
    </dgm:pt>
    <dgm:pt modelId="{948704DF-CF89-AE45-B892-9D1E378F2832}" type="parTrans" cxnId="{6F31520D-C525-9344-ABDE-1998B05502A7}">
      <dgm:prSet/>
      <dgm:spPr/>
      <dgm:t>
        <a:bodyPr/>
        <a:lstStyle/>
        <a:p>
          <a:endParaRPr lang="en-US" sz="600">
            <a:solidFill>
              <a:schemeClr val="tx1"/>
            </a:solidFill>
          </a:endParaRPr>
        </a:p>
      </dgm:t>
    </dgm:pt>
    <dgm:pt modelId="{244CC4F7-6D8A-AB48-A3F3-4C0322E19ADE}" type="sibTrans" cxnId="{6F31520D-C525-9344-ABDE-1998B05502A7}">
      <dgm:prSet/>
      <dgm:spPr/>
      <dgm:t>
        <a:bodyPr/>
        <a:lstStyle/>
        <a:p>
          <a:endParaRPr lang="en-US" sz="600">
            <a:solidFill>
              <a:schemeClr val="tx1"/>
            </a:solidFill>
          </a:endParaRPr>
        </a:p>
      </dgm:t>
    </dgm:pt>
    <dgm:pt modelId="{7E886B28-AAC3-A644-8C55-7A8889C4D2D5}">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Load &lt;file&gt; .</a:t>
          </a:r>
          <a:r>
            <a:rPr lang="en-US" sz="600" dirty="0" err="1">
              <a:solidFill>
                <a:schemeClr val="tx1"/>
              </a:solidFill>
              <a:latin typeface="Consolas" panose="020B0609020204030204" pitchFamily="49" charset="0"/>
              <a:cs typeface="Consolas" panose="020B0609020204030204" pitchFamily="49" charset="0"/>
            </a:rPr>
            <a:t>huff.freq</a:t>
          </a:r>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json</a:t>
          </a:r>
          <a:r>
            <a:rPr lang="en-US" sz="600" dirty="0">
              <a:solidFill>
                <a:schemeClr val="tx1"/>
              </a:solidFill>
              <a:latin typeface="Consolas" panose="020B0609020204030204" pitchFamily="49" charset="0"/>
              <a:cs typeface="Consolas" panose="020B0609020204030204" pitchFamily="49" charset="0"/>
            </a:rPr>
            <a:t> → </a:t>
          </a:r>
          <a:r>
            <a:rPr lang="en-US" sz="600" dirty="0" err="1">
              <a:solidFill>
                <a:schemeClr val="tx1"/>
              </a:solidFill>
              <a:latin typeface="Consolas" panose="020B0609020204030204" pitchFamily="49" charset="0"/>
              <a:cs typeface="Consolas" panose="020B0609020204030204" pitchFamily="49" charset="0"/>
            </a:rPr>
            <a:t>freq.table</a:t>
          </a:r>
          <a:endParaRPr lang="en-US" sz="600" dirty="0">
            <a:solidFill>
              <a:schemeClr val="tx1"/>
            </a:solidFill>
            <a:latin typeface="Consolas" panose="020B0609020204030204" pitchFamily="49" charset="0"/>
            <a:cs typeface="Consolas" panose="020B0609020204030204" pitchFamily="49" charset="0"/>
          </a:endParaRPr>
        </a:p>
      </dgm:t>
    </dgm:pt>
    <dgm:pt modelId="{1D23C0DC-BB39-FB40-90DB-9113EF23D75D}" type="parTrans" cxnId="{7089B267-D677-E442-B7C2-1E065946F1B8}">
      <dgm:prSet/>
      <dgm:spPr/>
      <dgm:t>
        <a:bodyPr/>
        <a:lstStyle/>
        <a:p>
          <a:endParaRPr lang="en-US" sz="600">
            <a:solidFill>
              <a:schemeClr val="tx1"/>
            </a:solidFill>
          </a:endParaRPr>
        </a:p>
      </dgm:t>
    </dgm:pt>
    <dgm:pt modelId="{49ABD57E-8C69-3748-A668-C3A3985B57C7}" type="sibTrans" cxnId="{7089B267-D677-E442-B7C2-1E065946F1B8}">
      <dgm:prSet/>
      <dgm:spPr/>
      <dgm:t>
        <a:bodyPr/>
        <a:lstStyle/>
        <a:p>
          <a:endParaRPr lang="en-US" sz="600">
            <a:solidFill>
              <a:schemeClr val="tx1"/>
            </a:solidFill>
          </a:endParaRPr>
        </a:p>
      </dgm:t>
    </dgm:pt>
    <dgm:pt modelId="{4F281E10-1806-574E-ABD5-EFD695ED7B1B}">
      <dgm:prSet custT="1"/>
      <dgm:spPr>
        <a:ln w="12700"/>
      </dgm:spPr>
      <dgm:t>
        <a:bodyPr/>
        <a:lstStyle/>
        <a:p>
          <a:pPr>
            <a:buNone/>
          </a:pPr>
          <a:r>
            <a:rPr lang="en-US" sz="700" b="1" dirty="0">
              <a:solidFill>
                <a:schemeClr val="tx1"/>
              </a:solidFill>
              <a:latin typeface="Consolas" panose="020B0609020204030204" pitchFamily="49" charset="0"/>
              <a:cs typeface="Consolas" panose="020B0609020204030204" pitchFamily="49" charset="0"/>
            </a:rPr>
            <a:t>Rebuild Huffman tree</a:t>
          </a:r>
        </a:p>
      </dgm:t>
    </dgm:pt>
    <dgm:pt modelId="{A54CDF71-990F-BB47-AE2F-6765490765D3}" type="parTrans" cxnId="{D9AD454C-03F6-AB44-BB29-47C64AC0AFAE}">
      <dgm:prSet/>
      <dgm:spPr/>
      <dgm:t>
        <a:bodyPr/>
        <a:lstStyle/>
        <a:p>
          <a:endParaRPr lang="en-US" sz="600">
            <a:solidFill>
              <a:schemeClr val="tx1"/>
            </a:solidFill>
          </a:endParaRPr>
        </a:p>
      </dgm:t>
    </dgm:pt>
    <dgm:pt modelId="{AAFF239C-416A-684F-9F58-EED239AA8492}" type="sibTrans" cxnId="{D9AD454C-03F6-AB44-BB29-47C64AC0AFAE}">
      <dgm:prSet/>
      <dgm:spPr/>
      <dgm:t>
        <a:bodyPr/>
        <a:lstStyle/>
        <a:p>
          <a:endParaRPr lang="en-US" sz="600">
            <a:solidFill>
              <a:schemeClr val="tx1"/>
            </a:solidFill>
          </a:endParaRPr>
        </a:p>
      </dgm:t>
    </dgm:pt>
    <dgm:pt modelId="{FD017BF2-8924-CE4F-8689-66B4FE2B9FB1}">
      <dgm:prSet custT="1"/>
      <dgm:spPr>
        <a:ln w="6350">
          <a:solidFill>
            <a:schemeClr val="accent1">
              <a:lumMod val="50000"/>
              <a:alpha val="90000"/>
            </a:schemeClr>
          </a:solidFill>
        </a:ln>
      </dgm:spPr>
      <dgm:t>
        <a:bodyPr/>
        <a:lstStyle/>
        <a:p>
          <a:pPr>
            <a:buNone/>
          </a:pPr>
          <a:r>
            <a:rPr lang="en-US" sz="600" dirty="0" err="1">
              <a:solidFill>
                <a:schemeClr val="tx1"/>
              </a:solidFill>
              <a:latin typeface="Consolas" panose="020B0609020204030204" pitchFamily="49" charset="0"/>
              <a:cs typeface="Consolas" panose="020B0609020204030204" pitchFamily="49" charset="0"/>
            </a:rPr>
            <a:t>heapq</a:t>
          </a:r>
          <a:r>
            <a:rPr lang="en-US" sz="600" dirty="0">
              <a:solidFill>
                <a:schemeClr val="tx1"/>
              </a:solidFill>
              <a:latin typeface="Consolas" panose="020B0609020204030204" pitchFamily="49" charset="0"/>
              <a:cs typeface="Consolas" panose="020B0609020204030204" pitchFamily="49" charset="0"/>
            </a:rPr>
            <a:t>-based merge using </a:t>
          </a:r>
          <a:r>
            <a:rPr lang="en-US" sz="600" dirty="0" err="1">
              <a:solidFill>
                <a:schemeClr val="tx1"/>
              </a:solidFill>
              <a:latin typeface="Consolas" panose="020B0609020204030204" pitchFamily="49" charset="0"/>
              <a:cs typeface="Consolas" panose="020B0609020204030204" pitchFamily="49" charset="0"/>
            </a:rPr>
            <a:t>freq_table</a:t>
          </a:r>
          <a:endParaRPr lang="en-US" sz="600" dirty="0">
            <a:solidFill>
              <a:schemeClr val="tx1"/>
            </a:solidFill>
            <a:latin typeface="Consolas" panose="020B0609020204030204" pitchFamily="49" charset="0"/>
            <a:cs typeface="Consolas" panose="020B0609020204030204" pitchFamily="49" charset="0"/>
          </a:endParaRPr>
        </a:p>
      </dgm:t>
    </dgm:pt>
    <dgm:pt modelId="{ED1630AC-B6A2-744D-9599-6BBAE5F4FA14}" type="parTrans" cxnId="{6303109A-0192-1A4D-A8AE-484FD31FF317}">
      <dgm:prSet/>
      <dgm:spPr/>
      <dgm:t>
        <a:bodyPr/>
        <a:lstStyle/>
        <a:p>
          <a:endParaRPr lang="en-US" sz="600">
            <a:solidFill>
              <a:schemeClr val="tx1"/>
            </a:solidFill>
          </a:endParaRPr>
        </a:p>
      </dgm:t>
    </dgm:pt>
    <dgm:pt modelId="{72D094EC-4B07-DE4B-B5E0-0D46E8DC54DC}" type="sibTrans" cxnId="{6303109A-0192-1A4D-A8AE-484FD31FF317}">
      <dgm:prSet/>
      <dgm:spPr/>
      <dgm:t>
        <a:bodyPr/>
        <a:lstStyle/>
        <a:p>
          <a:endParaRPr lang="en-US" sz="600">
            <a:solidFill>
              <a:schemeClr val="tx1"/>
            </a:solidFill>
          </a:endParaRPr>
        </a:p>
      </dgm:t>
    </dgm:pt>
    <dgm:pt modelId="{3E836DDD-5C18-EB41-B957-FFD20E3B30FD}">
      <dgm:prSet custT="1"/>
      <dgm:spPr>
        <a:ln w="12700"/>
      </dgm:spPr>
      <dgm:t>
        <a:bodyPr/>
        <a:lstStyle/>
        <a:p>
          <a:pPr>
            <a:buNone/>
          </a:pPr>
          <a:r>
            <a:rPr lang="en-US" sz="700" b="1" dirty="0">
              <a:solidFill>
                <a:schemeClr val="tx1"/>
              </a:solidFill>
              <a:latin typeface="Consolas" panose="020B0609020204030204" pitchFamily="49" charset="0"/>
              <a:cs typeface="Consolas" panose="020B0609020204030204" pitchFamily="49" charset="0"/>
            </a:rPr>
            <a:t>Regenerate codes (reverse mapping)</a:t>
          </a:r>
        </a:p>
      </dgm:t>
    </dgm:pt>
    <dgm:pt modelId="{00657922-EECE-E64B-9F3C-CD3B014ED2A5}" type="parTrans" cxnId="{1C775944-E592-4445-B640-AA1884FCC9A8}">
      <dgm:prSet/>
      <dgm:spPr/>
      <dgm:t>
        <a:bodyPr/>
        <a:lstStyle/>
        <a:p>
          <a:endParaRPr lang="en-US" sz="600">
            <a:solidFill>
              <a:schemeClr val="tx1"/>
            </a:solidFill>
          </a:endParaRPr>
        </a:p>
      </dgm:t>
    </dgm:pt>
    <dgm:pt modelId="{8DF5BB65-FB04-7849-B044-A1CD86BB62D4}" type="sibTrans" cxnId="{1C775944-E592-4445-B640-AA1884FCC9A8}">
      <dgm:prSet/>
      <dgm:spPr/>
      <dgm:t>
        <a:bodyPr/>
        <a:lstStyle/>
        <a:p>
          <a:endParaRPr lang="en-US" sz="600">
            <a:solidFill>
              <a:schemeClr val="tx1"/>
            </a:solidFill>
          </a:endParaRPr>
        </a:p>
      </dgm:t>
    </dgm:pt>
    <dgm:pt modelId="{CD105903-952C-D640-90DE-595B195C4F26}">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DFS: char → code and code → char</a:t>
          </a:r>
        </a:p>
      </dgm:t>
    </dgm:pt>
    <dgm:pt modelId="{A5FCE6FC-A15C-7E4A-90B5-441970F35546}" type="parTrans" cxnId="{D94DFC16-BA75-8C4B-ABE5-618CF1C42098}">
      <dgm:prSet/>
      <dgm:spPr/>
      <dgm:t>
        <a:bodyPr/>
        <a:lstStyle/>
        <a:p>
          <a:endParaRPr lang="en-US" sz="600">
            <a:solidFill>
              <a:schemeClr val="tx1"/>
            </a:solidFill>
          </a:endParaRPr>
        </a:p>
      </dgm:t>
    </dgm:pt>
    <dgm:pt modelId="{1BB5D46B-2B93-DC4C-B117-09724DC3BA70}" type="sibTrans" cxnId="{D94DFC16-BA75-8C4B-ABE5-618CF1C42098}">
      <dgm:prSet/>
      <dgm:spPr/>
      <dgm:t>
        <a:bodyPr/>
        <a:lstStyle/>
        <a:p>
          <a:endParaRPr lang="en-US" sz="600">
            <a:solidFill>
              <a:schemeClr val="tx1"/>
            </a:solidFill>
          </a:endParaRPr>
        </a:p>
      </dgm:t>
    </dgm:pt>
    <dgm:pt modelId="{09CAFD2E-F99F-5F42-875E-21625157E5F3}">
      <dgm:prSet custT="1"/>
      <dgm:spPr>
        <a:ln w="12700"/>
      </dgm:spPr>
      <dgm:t>
        <a:bodyPr/>
        <a:lstStyle/>
        <a:p>
          <a:pPr>
            <a:buNone/>
          </a:pPr>
          <a:r>
            <a:rPr lang="en-US" sz="700" b="1" dirty="0">
              <a:solidFill>
                <a:schemeClr val="tx1"/>
              </a:solidFill>
              <a:latin typeface="Consolas" panose="020B0609020204030204" pitchFamily="49" charset="0"/>
              <a:cs typeface="Consolas" panose="020B0609020204030204" pitchFamily="49" charset="0"/>
            </a:rPr>
            <a:t>Unpack encoded bits</a:t>
          </a:r>
        </a:p>
      </dgm:t>
    </dgm:pt>
    <dgm:pt modelId="{DDBB3F7D-E835-C74A-B5E8-964C504AE9BE}" type="parTrans" cxnId="{E8AE34E4-017F-7D4C-ADAF-8CA3C77CD80A}">
      <dgm:prSet/>
      <dgm:spPr/>
      <dgm:t>
        <a:bodyPr/>
        <a:lstStyle/>
        <a:p>
          <a:endParaRPr lang="en-US" sz="600">
            <a:solidFill>
              <a:schemeClr val="tx1"/>
            </a:solidFill>
          </a:endParaRPr>
        </a:p>
      </dgm:t>
    </dgm:pt>
    <dgm:pt modelId="{E02519FB-6606-E044-A95A-35A6B180E1A8}" type="sibTrans" cxnId="{E8AE34E4-017F-7D4C-ADAF-8CA3C77CD80A}">
      <dgm:prSet/>
      <dgm:spPr/>
      <dgm:t>
        <a:bodyPr/>
        <a:lstStyle/>
        <a:p>
          <a:endParaRPr lang="en-US" sz="600">
            <a:solidFill>
              <a:schemeClr val="tx1"/>
            </a:solidFill>
          </a:endParaRPr>
        </a:p>
      </dgm:t>
    </dgm:pt>
    <dgm:pt modelId="{6BF343A3-8F38-9543-90C5-9E014C40C6DC}">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Convert bytes → bitstring</a:t>
          </a:r>
        </a:p>
      </dgm:t>
    </dgm:pt>
    <dgm:pt modelId="{37E39954-1DAC-A34D-A203-445C1921CA8B}" type="parTrans" cxnId="{F3EC0169-5E15-7049-9EBA-822E4A4CD7C2}">
      <dgm:prSet/>
      <dgm:spPr/>
      <dgm:t>
        <a:bodyPr/>
        <a:lstStyle/>
        <a:p>
          <a:endParaRPr lang="en-US" sz="600">
            <a:solidFill>
              <a:schemeClr val="tx1"/>
            </a:solidFill>
          </a:endParaRPr>
        </a:p>
      </dgm:t>
    </dgm:pt>
    <dgm:pt modelId="{DCE5B64D-4470-B144-B6EF-E369B6DC573A}" type="sibTrans" cxnId="{F3EC0169-5E15-7049-9EBA-822E4A4CD7C2}">
      <dgm:prSet/>
      <dgm:spPr/>
      <dgm:t>
        <a:bodyPr/>
        <a:lstStyle/>
        <a:p>
          <a:endParaRPr lang="en-US" sz="600">
            <a:solidFill>
              <a:schemeClr val="tx1"/>
            </a:solidFill>
          </a:endParaRPr>
        </a:p>
      </dgm:t>
    </dgm:pt>
    <dgm:pt modelId="{EDAD8C77-024D-1540-AA62-B9D892949782}">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Remove final padding bits</a:t>
          </a:r>
        </a:p>
      </dgm:t>
    </dgm:pt>
    <dgm:pt modelId="{7F0B4643-EBC9-CF43-AA88-153D559B3EA6}" type="parTrans" cxnId="{F1AF8B57-3574-BF49-B886-4A3D84C029D5}">
      <dgm:prSet/>
      <dgm:spPr/>
      <dgm:t>
        <a:bodyPr/>
        <a:lstStyle/>
        <a:p>
          <a:endParaRPr lang="en-US" sz="600">
            <a:solidFill>
              <a:schemeClr val="tx1"/>
            </a:solidFill>
          </a:endParaRPr>
        </a:p>
      </dgm:t>
    </dgm:pt>
    <dgm:pt modelId="{0A1ED190-CB70-1C4A-8AAF-20922FA45322}" type="sibTrans" cxnId="{F1AF8B57-3574-BF49-B886-4A3D84C029D5}">
      <dgm:prSet/>
      <dgm:spPr/>
      <dgm:t>
        <a:bodyPr/>
        <a:lstStyle/>
        <a:p>
          <a:endParaRPr lang="en-US" sz="600">
            <a:solidFill>
              <a:schemeClr val="tx1"/>
            </a:solidFill>
          </a:endParaRPr>
        </a:p>
      </dgm:t>
    </dgm:pt>
    <dgm:pt modelId="{152C66B5-374A-E248-B9B8-957CF30485A6}">
      <dgm:prSet custT="1"/>
      <dgm:spPr>
        <a:ln w="12700"/>
      </dgm:spPr>
      <dgm:t>
        <a:bodyPr/>
        <a:lstStyle/>
        <a:p>
          <a:pPr>
            <a:buNone/>
          </a:pPr>
          <a:r>
            <a:rPr lang="en-US" sz="700" b="1" dirty="0">
              <a:solidFill>
                <a:schemeClr val="tx1"/>
              </a:solidFill>
              <a:latin typeface="Consolas" panose="020B0609020204030204" pitchFamily="49" charset="0"/>
              <a:cs typeface="Consolas" panose="020B0609020204030204" pitchFamily="49" charset="0"/>
            </a:rPr>
            <a:t>Decode bitstring</a:t>
          </a:r>
        </a:p>
      </dgm:t>
    </dgm:pt>
    <dgm:pt modelId="{930631E4-7E79-4643-8F4D-0DEF4D1645DE}" type="parTrans" cxnId="{6E4E30DF-1C46-5A46-AAB8-2712CC1B9F57}">
      <dgm:prSet/>
      <dgm:spPr/>
      <dgm:t>
        <a:bodyPr/>
        <a:lstStyle/>
        <a:p>
          <a:endParaRPr lang="en-US" sz="600">
            <a:solidFill>
              <a:schemeClr val="tx1"/>
            </a:solidFill>
          </a:endParaRPr>
        </a:p>
      </dgm:t>
    </dgm:pt>
    <dgm:pt modelId="{E74B8F8B-6F30-2448-AC16-8BAD393D0E50}" type="sibTrans" cxnId="{6E4E30DF-1C46-5A46-AAB8-2712CC1B9F57}">
      <dgm:prSet/>
      <dgm:spPr/>
      <dgm:t>
        <a:bodyPr/>
        <a:lstStyle/>
        <a:p>
          <a:endParaRPr lang="en-US" sz="600">
            <a:solidFill>
              <a:schemeClr val="tx1"/>
            </a:solidFill>
          </a:endParaRPr>
        </a:p>
      </dgm:t>
    </dgm:pt>
    <dgm:pt modelId="{F799D753-DD15-B944-BBEC-EEFC548E05D8}">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Traverse Huffman tree per bit</a:t>
          </a:r>
        </a:p>
      </dgm:t>
    </dgm:pt>
    <dgm:pt modelId="{A44F0E23-55AB-5740-9893-040AA11FF2CD}" type="parTrans" cxnId="{CF3504BC-5C32-F54C-96CA-DB1744BD1635}">
      <dgm:prSet/>
      <dgm:spPr/>
      <dgm:t>
        <a:bodyPr/>
        <a:lstStyle/>
        <a:p>
          <a:endParaRPr lang="en-US" sz="600">
            <a:solidFill>
              <a:schemeClr val="tx1"/>
            </a:solidFill>
          </a:endParaRPr>
        </a:p>
      </dgm:t>
    </dgm:pt>
    <dgm:pt modelId="{71907D70-ED71-DA40-9B3E-CDCAEDB018A9}" type="sibTrans" cxnId="{CF3504BC-5C32-F54C-96CA-DB1744BD1635}">
      <dgm:prSet/>
      <dgm:spPr/>
      <dgm:t>
        <a:bodyPr/>
        <a:lstStyle/>
        <a:p>
          <a:endParaRPr lang="en-US" sz="600">
            <a:solidFill>
              <a:schemeClr val="tx1"/>
            </a:solidFill>
          </a:endParaRPr>
        </a:p>
      </dgm:t>
    </dgm:pt>
    <dgm:pt modelId="{3B90160F-952E-A44D-ACED-1187F077AFC1}">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On reaching leaf → o/p symbol</a:t>
          </a:r>
        </a:p>
      </dgm:t>
    </dgm:pt>
    <dgm:pt modelId="{33E17882-9629-4940-8F24-0954CE4EF4AA}" type="parTrans" cxnId="{09A48C3A-DFF9-E441-8FFC-DC9F200B3447}">
      <dgm:prSet/>
      <dgm:spPr/>
      <dgm:t>
        <a:bodyPr/>
        <a:lstStyle/>
        <a:p>
          <a:endParaRPr lang="en-US" sz="600">
            <a:solidFill>
              <a:schemeClr val="tx1"/>
            </a:solidFill>
          </a:endParaRPr>
        </a:p>
      </dgm:t>
    </dgm:pt>
    <dgm:pt modelId="{3182F128-22E1-214A-A42B-965BD0C9A3D7}" type="sibTrans" cxnId="{09A48C3A-DFF9-E441-8FFC-DC9F200B3447}">
      <dgm:prSet/>
      <dgm:spPr/>
      <dgm:t>
        <a:bodyPr/>
        <a:lstStyle/>
        <a:p>
          <a:endParaRPr lang="en-US" sz="600">
            <a:solidFill>
              <a:schemeClr val="tx1"/>
            </a:solidFill>
          </a:endParaRPr>
        </a:p>
      </dgm:t>
    </dgm:pt>
    <dgm:pt modelId="{A0F29B20-EF60-394F-84E4-79518862DE25}">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Build decoded token list</a:t>
          </a:r>
        </a:p>
      </dgm:t>
    </dgm:pt>
    <dgm:pt modelId="{777B5B6B-0355-2848-BBFD-24A27C08BB16}" type="parTrans" cxnId="{D10D2AED-0DCA-3F4B-8504-888A99B02191}">
      <dgm:prSet/>
      <dgm:spPr/>
      <dgm:t>
        <a:bodyPr/>
        <a:lstStyle/>
        <a:p>
          <a:endParaRPr lang="en-US" sz="600">
            <a:solidFill>
              <a:schemeClr val="tx1"/>
            </a:solidFill>
          </a:endParaRPr>
        </a:p>
      </dgm:t>
    </dgm:pt>
    <dgm:pt modelId="{B575862A-F08F-984C-B792-56B9B16800BA}" type="sibTrans" cxnId="{D10D2AED-0DCA-3F4B-8504-888A99B02191}">
      <dgm:prSet/>
      <dgm:spPr/>
      <dgm:t>
        <a:bodyPr/>
        <a:lstStyle/>
        <a:p>
          <a:endParaRPr lang="en-US" sz="600">
            <a:solidFill>
              <a:schemeClr val="tx1"/>
            </a:solidFill>
          </a:endParaRPr>
        </a:p>
      </dgm:t>
    </dgm:pt>
    <dgm:pt modelId="{0A3A1E2C-0ADA-C54B-874D-94225E0FD866}">
      <dgm:prSet custT="1"/>
      <dgm:spPr>
        <a:ln w="12700"/>
      </dgm:spPr>
      <dgm:t>
        <a:bodyPr/>
        <a:lstStyle/>
        <a:p>
          <a:pPr>
            <a:buNone/>
          </a:pPr>
          <a:r>
            <a:rPr lang="en-US" sz="700" b="1" dirty="0">
              <a:solidFill>
                <a:schemeClr val="tx1"/>
              </a:solidFill>
              <a:latin typeface="Consolas" panose="020B0609020204030204" pitchFamily="49" charset="0"/>
              <a:cs typeface="Consolas" panose="020B0609020204030204" pitchFamily="49" charset="0"/>
            </a:rPr>
            <a:t>Reconstruct final text</a:t>
          </a:r>
        </a:p>
      </dgm:t>
    </dgm:pt>
    <dgm:pt modelId="{92029BEC-DB8A-9B4A-965B-A3BFAF9072FC}" type="parTrans" cxnId="{33876287-AD71-214D-9F46-5B5A4A40DACB}">
      <dgm:prSet/>
      <dgm:spPr/>
      <dgm:t>
        <a:bodyPr/>
        <a:lstStyle/>
        <a:p>
          <a:endParaRPr lang="en-US" sz="600">
            <a:solidFill>
              <a:schemeClr val="tx1"/>
            </a:solidFill>
          </a:endParaRPr>
        </a:p>
      </dgm:t>
    </dgm:pt>
    <dgm:pt modelId="{6D626ED5-D4B6-C54C-BD67-CAE9AEAC980F}" type="sibTrans" cxnId="{33876287-AD71-214D-9F46-5B5A4A40DACB}">
      <dgm:prSet/>
      <dgm:spPr/>
      <dgm:t>
        <a:bodyPr/>
        <a:lstStyle/>
        <a:p>
          <a:endParaRPr lang="en-US" sz="600">
            <a:solidFill>
              <a:schemeClr val="tx1"/>
            </a:solidFill>
          </a:endParaRPr>
        </a:p>
      </dgm:t>
    </dgm:pt>
    <dgm:pt modelId="{54712CF9-EBAF-6448-A8C9-693A57F5802E}">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For char → join characters</a:t>
          </a:r>
        </a:p>
      </dgm:t>
    </dgm:pt>
    <dgm:pt modelId="{73FE6791-835D-6348-843E-B881777EC152}" type="parTrans" cxnId="{4FA729B9-6476-E641-8570-60E8433B7415}">
      <dgm:prSet/>
      <dgm:spPr/>
      <dgm:t>
        <a:bodyPr/>
        <a:lstStyle/>
        <a:p>
          <a:endParaRPr lang="en-US" sz="600">
            <a:solidFill>
              <a:schemeClr val="tx1"/>
            </a:solidFill>
          </a:endParaRPr>
        </a:p>
      </dgm:t>
    </dgm:pt>
    <dgm:pt modelId="{7667F92C-4F97-E04F-B798-794795C57357}" type="sibTrans" cxnId="{4FA729B9-6476-E641-8570-60E8433B7415}">
      <dgm:prSet/>
      <dgm:spPr/>
      <dgm:t>
        <a:bodyPr/>
        <a:lstStyle/>
        <a:p>
          <a:endParaRPr lang="en-US" sz="600">
            <a:solidFill>
              <a:schemeClr val="tx1"/>
            </a:solidFill>
          </a:endParaRPr>
        </a:p>
      </dgm:t>
    </dgm:pt>
    <dgm:pt modelId="{D709E051-D636-4340-9F9D-BE2592625095}">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For word → detokenize words/ punctuation</a:t>
          </a:r>
        </a:p>
      </dgm:t>
    </dgm:pt>
    <dgm:pt modelId="{515730FE-B661-6649-990C-42E2BC250974}" type="parTrans" cxnId="{3CEAFAFF-C003-614E-BB8F-24A6E95213DF}">
      <dgm:prSet/>
      <dgm:spPr/>
      <dgm:t>
        <a:bodyPr/>
        <a:lstStyle/>
        <a:p>
          <a:endParaRPr lang="en-US" sz="600">
            <a:solidFill>
              <a:schemeClr val="tx1"/>
            </a:solidFill>
          </a:endParaRPr>
        </a:p>
      </dgm:t>
    </dgm:pt>
    <dgm:pt modelId="{75B4E5B4-CE2D-F54B-A469-98F7201C51A1}" type="sibTrans" cxnId="{3CEAFAFF-C003-614E-BB8F-24A6E95213DF}">
      <dgm:prSet/>
      <dgm:spPr/>
      <dgm:t>
        <a:bodyPr/>
        <a:lstStyle/>
        <a:p>
          <a:endParaRPr lang="en-US" sz="600">
            <a:solidFill>
              <a:schemeClr val="tx1"/>
            </a:solidFill>
          </a:endParaRPr>
        </a:p>
      </dgm:t>
    </dgm:pt>
    <dgm:pt modelId="{0765A9E7-D148-D949-904B-DB65AEDFAD44}">
      <dgm:prSet custT="1"/>
      <dgm:spPr>
        <a:ln w="12700"/>
      </dgm:spPr>
      <dgm:t>
        <a:bodyPr/>
        <a:lstStyle/>
        <a:p>
          <a:pPr>
            <a:buNone/>
          </a:pPr>
          <a:r>
            <a:rPr lang="en-US" sz="700" b="1" dirty="0">
              <a:solidFill>
                <a:schemeClr val="tx1"/>
              </a:solidFill>
              <a:latin typeface="Consolas" panose="020B0609020204030204" pitchFamily="49" charset="0"/>
              <a:cs typeface="Consolas" panose="020B0609020204030204" pitchFamily="49" charset="0"/>
            </a:rPr>
            <a:t>Write output text</a:t>
          </a:r>
        </a:p>
      </dgm:t>
    </dgm:pt>
    <dgm:pt modelId="{093D2369-FFF8-A044-B4BA-C8ADCD5AD64A}" type="parTrans" cxnId="{A3628507-961E-814F-9D03-9F185C0D17CA}">
      <dgm:prSet/>
      <dgm:spPr/>
      <dgm:t>
        <a:bodyPr/>
        <a:lstStyle/>
        <a:p>
          <a:endParaRPr lang="en-US" sz="600">
            <a:solidFill>
              <a:schemeClr val="tx1"/>
            </a:solidFill>
          </a:endParaRPr>
        </a:p>
      </dgm:t>
    </dgm:pt>
    <dgm:pt modelId="{95EA6ADA-9EFE-944C-A6F8-166E43050160}" type="sibTrans" cxnId="{A3628507-961E-814F-9D03-9F185C0D17CA}">
      <dgm:prSet/>
      <dgm:spPr/>
      <dgm:t>
        <a:bodyPr/>
        <a:lstStyle/>
        <a:p>
          <a:endParaRPr lang="en-US" sz="600">
            <a:solidFill>
              <a:schemeClr val="tx1"/>
            </a:solidFill>
          </a:endParaRPr>
        </a:p>
      </dgm:t>
    </dgm:pt>
    <dgm:pt modelId="{23AEB060-4B7B-5247-A137-C546BACB9222}">
      <dgm:prSet custT="1"/>
      <dgm:spPr>
        <a:ln w="6350">
          <a:solidFill>
            <a:schemeClr val="accent1">
              <a:lumMod val="50000"/>
              <a:alpha val="90000"/>
            </a:schemeClr>
          </a:solidFill>
        </a:ln>
      </dgm:spPr>
      <dgm:t>
        <a:bodyPr/>
        <a:lstStyle/>
        <a:p>
          <a:pPr>
            <a:buNone/>
          </a:pPr>
          <a:r>
            <a:rPr lang="en-US" sz="600" dirty="0">
              <a:solidFill>
                <a:schemeClr val="tx1"/>
              </a:solidFill>
              <a:latin typeface="Consolas" panose="020B0609020204030204" pitchFamily="49" charset="0"/>
              <a:cs typeface="Consolas" panose="020B0609020204030204" pitchFamily="49" charset="0"/>
            </a:rPr>
            <a:t>Save → uncompressed_&lt;file&gt; .txt</a:t>
          </a:r>
        </a:p>
      </dgm:t>
    </dgm:pt>
    <dgm:pt modelId="{48388E98-66FC-864B-93F1-E69EBD3B50D2}" type="parTrans" cxnId="{6A5C8616-411C-E24C-BEF3-F07FF14787E8}">
      <dgm:prSet/>
      <dgm:spPr/>
      <dgm:t>
        <a:bodyPr/>
        <a:lstStyle/>
        <a:p>
          <a:endParaRPr lang="en-US" sz="600">
            <a:solidFill>
              <a:schemeClr val="tx1"/>
            </a:solidFill>
          </a:endParaRPr>
        </a:p>
      </dgm:t>
    </dgm:pt>
    <dgm:pt modelId="{BD0A34BC-D681-F140-BA66-F43BC8DA54F6}" type="sibTrans" cxnId="{6A5C8616-411C-E24C-BEF3-F07FF14787E8}">
      <dgm:prSet/>
      <dgm:spPr/>
      <dgm:t>
        <a:bodyPr/>
        <a:lstStyle/>
        <a:p>
          <a:endParaRPr lang="en-US" sz="600">
            <a:solidFill>
              <a:schemeClr val="tx1"/>
            </a:solidFill>
          </a:endParaRPr>
        </a:p>
      </dgm:t>
    </dgm:pt>
    <dgm:pt modelId="{C53536CC-5A87-A040-B383-3EA05DBFF040}">
      <dgm:prSet custT="1"/>
      <dgm:spPr>
        <a:ln w="12700"/>
      </dgm:spPr>
      <dgm:t>
        <a:bodyPr/>
        <a:lstStyle/>
        <a:p>
          <a:pPr>
            <a:buNone/>
          </a:pPr>
          <a:r>
            <a:rPr lang="en-US" sz="700" b="1" dirty="0">
              <a:solidFill>
                <a:schemeClr val="tx1"/>
              </a:solidFill>
              <a:latin typeface="Consolas" panose="020B0609020204030204" pitchFamily="49" charset="0"/>
              <a:cs typeface="Consolas" panose="020B0609020204030204" pitchFamily="49" charset="0"/>
            </a:rPr>
            <a:t>return success</a:t>
          </a:r>
        </a:p>
      </dgm:t>
    </dgm:pt>
    <dgm:pt modelId="{B0426FD4-7FF6-3D4C-82DD-56F6E82EB0D8}" type="parTrans" cxnId="{049C120D-C2FF-8B46-B714-B15BA54659E3}">
      <dgm:prSet/>
      <dgm:spPr/>
      <dgm:t>
        <a:bodyPr/>
        <a:lstStyle/>
        <a:p>
          <a:endParaRPr lang="en-US" sz="600">
            <a:solidFill>
              <a:schemeClr val="tx1"/>
            </a:solidFill>
          </a:endParaRPr>
        </a:p>
      </dgm:t>
    </dgm:pt>
    <dgm:pt modelId="{11C56573-573D-7349-841C-0F642CE0979C}" type="sibTrans" cxnId="{049C120D-C2FF-8B46-B714-B15BA54659E3}">
      <dgm:prSet/>
      <dgm:spPr/>
      <dgm:t>
        <a:bodyPr/>
        <a:lstStyle/>
        <a:p>
          <a:endParaRPr lang="en-US" sz="600">
            <a:solidFill>
              <a:schemeClr val="tx1"/>
            </a:solidFill>
          </a:endParaRPr>
        </a:p>
      </dgm:t>
    </dgm:pt>
    <dgm:pt modelId="{4587C045-F6BB-5B47-A7BC-0B3311E7B337}" type="pres">
      <dgm:prSet presAssocID="{46CE5EBF-1927-594D-95F3-DD952E6C45B3}" presName="Name0" presStyleCnt="0">
        <dgm:presLayoutVars>
          <dgm:chPref val="3"/>
          <dgm:dir/>
          <dgm:animLvl val="lvl"/>
          <dgm:resizeHandles/>
        </dgm:presLayoutVars>
      </dgm:prSet>
      <dgm:spPr/>
    </dgm:pt>
    <dgm:pt modelId="{A0B66281-FCB6-0C4B-9788-CFFC5A48BC4D}" type="pres">
      <dgm:prSet presAssocID="{4F75B324-E8F4-624C-9855-FCD7EC8E7613}" presName="horFlow" presStyleCnt="0"/>
      <dgm:spPr/>
    </dgm:pt>
    <dgm:pt modelId="{A71E9388-84BA-4149-8337-8953D8D8BF64}" type="pres">
      <dgm:prSet presAssocID="{4F75B324-E8F4-624C-9855-FCD7EC8E7613}" presName="bigChev" presStyleLbl="node1" presStyleIdx="0" presStyleCnt="9"/>
      <dgm:spPr/>
    </dgm:pt>
    <dgm:pt modelId="{F12768A5-69D0-1E48-B64A-388F8EDA36B7}" type="pres">
      <dgm:prSet presAssocID="{C5043E35-1C29-664A-862E-3448D978A80D}" presName="parTrans" presStyleCnt="0"/>
      <dgm:spPr/>
    </dgm:pt>
    <dgm:pt modelId="{881ABE83-0A05-CF49-BE76-E981E69F6227}" type="pres">
      <dgm:prSet presAssocID="{78E39161-6669-524F-AF19-163D5838ACA6}" presName="node" presStyleLbl="alignAccFollowNode1" presStyleIdx="0" presStyleCnt="13" custLinFactNeighborX="17403">
        <dgm:presLayoutVars>
          <dgm:bulletEnabled val="1"/>
        </dgm:presLayoutVars>
      </dgm:prSet>
      <dgm:spPr/>
    </dgm:pt>
    <dgm:pt modelId="{8BC92EC8-57B6-7C4A-AF54-AA5EDB033858}" type="pres">
      <dgm:prSet presAssocID="{1E64FAAF-FD1C-4144-9C58-4850169F7AAC}" presName="sibTrans" presStyleCnt="0"/>
      <dgm:spPr/>
    </dgm:pt>
    <dgm:pt modelId="{D951B76C-1246-7C47-8C81-B7C8FE6C27AA}" type="pres">
      <dgm:prSet presAssocID="{3B34D4BC-4C87-1C4E-86E9-147F085154A7}" presName="node" presStyleLbl="alignAccFollowNode1" presStyleIdx="1" presStyleCnt="13" custScaleX="121033" custLinFactNeighborX="17403">
        <dgm:presLayoutVars>
          <dgm:bulletEnabled val="1"/>
        </dgm:presLayoutVars>
      </dgm:prSet>
      <dgm:spPr/>
    </dgm:pt>
    <dgm:pt modelId="{04BE05E6-AC75-9B4B-8101-9BCEE0BD365B}" type="pres">
      <dgm:prSet presAssocID="{4F75B324-E8F4-624C-9855-FCD7EC8E7613}" presName="vSp" presStyleCnt="0"/>
      <dgm:spPr/>
    </dgm:pt>
    <dgm:pt modelId="{2B24364B-8B83-7148-A30C-D77537F3E0CE}" type="pres">
      <dgm:prSet presAssocID="{1A81F6C9-27EA-394F-BBF1-DB9E6D7A5707}" presName="horFlow" presStyleCnt="0"/>
      <dgm:spPr/>
    </dgm:pt>
    <dgm:pt modelId="{C217F38C-085A-AF48-88E3-0C1AD3D4274C}" type="pres">
      <dgm:prSet presAssocID="{1A81F6C9-27EA-394F-BBF1-DB9E6D7A5707}" presName="bigChev" presStyleLbl="node1" presStyleIdx="1" presStyleCnt="9"/>
      <dgm:spPr/>
    </dgm:pt>
    <dgm:pt modelId="{DB7803F0-70B8-9749-8EB6-A140E4BB07BD}" type="pres">
      <dgm:prSet presAssocID="{1D23C0DC-BB39-FB40-90DB-9113EF23D75D}" presName="parTrans" presStyleCnt="0"/>
      <dgm:spPr/>
    </dgm:pt>
    <dgm:pt modelId="{51631A42-7DD6-D34E-BA25-7C01C4F5E914}" type="pres">
      <dgm:prSet presAssocID="{7E886B28-AAC3-A644-8C55-7A8889C4D2D5}" presName="node" presStyleLbl="alignAccFollowNode1" presStyleIdx="2" presStyleCnt="13" custScaleX="130592" custLinFactNeighborX="15558">
        <dgm:presLayoutVars>
          <dgm:bulletEnabled val="1"/>
        </dgm:presLayoutVars>
      </dgm:prSet>
      <dgm:spPr/>
    </dgm:pt>
    <dgm:pt modelId="{A16AB939-CB93-3A44-91EC-B91EF6F0E5E9}" type="pres">
      <dgm:prSet presAssocID="{1A81F6C9-27EA-394F-BBF1-DB9E6D7A5707}" presName="vSp" presStyleCnt="0"/>
      <dgm:spPr/>
    </dgm:pt>
    <dgm:pt modelId="{C91D790C-08C2-8D4C-BF86-E35AB0A33AE4}" type="pres">
      <dgm:prSet presAssocID="{4F281E10-1806-574E-ABD5-EFD695ED7B1B}" presName="horFlow" presStyleCnt="0"/>
      <dgm:spPr/>
    </dgm:pt>
    <dgm:pt modelId="{BFCCD159-604A-6D41-ACB1-FBDA2AE3A247}" type="pres">
      <dgm:prSet presAssocID="{4F281E10-1806-574E-ABD5-EFD695ED7B1B}" presName="bigChev" presStyleLbl="node1" presStyleIdx="2" presStyleCnt="9"/>
      <dgm:spPr/>
    </dgm:pt>
    <dgm:pt modelId="{6E0276BC-5F55-0147-A597-91ED0CD08453}" type="pres">
      <dgm:prSet presAssocID="{ED1630AC-B6A2-744D-9599-6BBAE5F4FA14}" presName="parTrans" presStyleCnt="0"/>
      <dgm:spPr/>
    </dgm:pt>
    <dgm:pt modelId="{C8F20932-F27C-2845-A579-D81A5E124512}" type="pres">
      <dgm:prSet presAssocID="{FD017BF2-8924-CE4F-8689-66B4FE2B9FB1}" presName="node" presStyleLbl="alignAccFollowNode1" presStyleIdx="3" presStyleCnt="13" custScaleX="127343" custLinFactNeighborX="10372">
        <dgm:presLayoutVars>
          <dgm:bulletEnabled val="1"/>
        </dgm:presLayoutVars>
      </dgm:prSet>
      <dgm:spPr/>
    </dgm:pt>
    <dgm:pt modelId="{40B8E4B6-84B1-A246-8363-E5EC0347A543}" type="pres">
      <dgm:prSet presAssocID="{4F281E10-1806-574E-ABD5-EFD695ED7B1B}" presName="vSp" presStyleCnt="0"/>
      <dgm:spPr/>
    </dgm:pt>
    <dgm:pt modelId="{CF8CB1C0-816B-8A42-9DEE-C2557AD9088E}" type="pres">
      <dgm:prSet presAssocID="{3E836DDD-5C18-EB41-B957-FFD20E3B30FD}" presName="horFlow" presStyleCnt="0"/>
      <dgm:spPr/>
    </dgm:pt>
    <dgm:pt modelId="{B02A703E-B6E4-A54C-B6A7-D2267803A872}" type="pres">
      <dgm:prSet presAssocID="{3E836DDD-5C18-EB41-B957-FFD20E3B30FD}" presName="bigChev" presStyleLbl="node1" presStyleIdx="3" presStyleCnt="9"/>
      <dgm:spPr/>
    </dgm:pt>
    <dgm:pt modelId="{3FF45700-3DDE-A746-9EB6-772C3AED2F58}" type="pres">
      <dgm:prSet presAssocID="{A5FCE6FC-A15C-7E4A-90B5-441970F35546}" presName="parTrans" presStyleCnt="0"/>
      <dgm:spPr/>
    </dgm:pt>
    <dgm:pt modelId="{9524890B-AC4A-4447-B76D-E13992145A8B}" type="pres">
      <dgm:prSet presAssocID="{CD105903-952C-D640-90DE-595B195C4F26}" presName="node" presStyleLbl="alignAccFollowNode1" presStyleIdx="4" presStyleCnt="13" custLinFactNeighborX="10372">
        <dgm:presLayoutVars>
          <dgm:bulletEnabled val="1"/>
        </dgm:presLayoutVars>
      </dgm:prSet>
      <dgm:spPr/>
    </dgm:pt>
    <dgm:pt modelId="{32C7949B-1886-2949-92B3-A9791918F255}" type="pres">
      <dgm:prSet presAssocID="{3E836DDD-5C18-EB41-B957-FFD20E3B30FD}" presName="vSp" presStyleCnt="0"/>
      <dgm:spPr/>
    </dgm:pt>
    <dgm:pt modelId="{2C0B554C-781C-1A46-9979-43C915CEE25C}" type="pres">
      <dgm:prSet presAssocID="{09CAFD2E-F99F-5F42-875E-21625157E5F3}" presName="horFlow" presStyleCnt="0"/>
      <dgm:spPr/>
    </dgm:pt>
    <dgm:pt modelId="{8BCEAE05-E189-0341-9C66-8D788C730D9A}" type="pres">
      <dgm:prSet presAssocID="{09CAFD2E-F99F-5F42-875E-21625157E5F3}" presName="bigChev" presStyleLbl="node1" presStyleIdx="4" presStyleCnt="9"/>
      <dgm:spPr/>
    </dgm:pt>
    <dgm:pt modelId="{C24C430A-624E-1442-827E-B11E4C3F8C9D}" type="pres">
      <dgm:prSet presAssocID="{37E39954-1DAC-A34D-A203-445C1921CA8B}" presName="parTrans" presStyleCnt="0"/>
      <dgm:spPr/>
    </dgm:pt>
    <dgm:pt modelId="{401E74AE-7805-BF46-BA43-313F8B8FC71F}" type="pres">
      <dgm:prSet presAssocID="{6BF343A3-8F38-9543-90C5-9E014C40C6DC}" presName="node" presStyleLbl="alignAccFollowNode1" presStyleIdx="5" presStyleCnt="13" custScaleX="112639" custLinFactNeighborX="17403">
        <dgm:presLayoutVars>
          <dgm:bulletEnabled val="1"/>
        </dgm:presLayoutVars>
      </dgm:prSet>
      <dgm:spPr/>
    </dgm:pt>
    <dgm:pt modelId="{9BDF5A07-0506-1A44-AAB6-E9F2639FA5C3}" type="pres">
      <dgm:prSet presAssocID="{DCE5B64D-4470-B144-B6EF-E369B6DC573A}" presName="sibTrans" presStyleCnt="0"/>
      <dgm:spPr/>
    </dgm:pt>
    <dgm:pt modelId="{FE3BDF1E-C4F7-9C46-BA7D-AF5ECBBF6A39}" type="pres">
      <dgm:prSet presAssocID="{EDAD8C77-024D-1540-AA62-B9D892949782}" presName="node" presStyleLbl="alignAccFollowNode1" presStyleIdx="6" presStyleCnt="13" custScaleX="114452" custLinFactNeighborX="17403">
        <dgm:presLayoutVars>
          <dgm:bulletEnabled val="1"/>
        </dgm:presLayoutVars>
      </dgm:prSet>
      <dgm:spPr/>
    </dgm:pt>
    <dgm:pt modelId="{40110169-BE22-5D43-BDFC-E4BAFE107078}" type="pres">
      <dgm:prSet presAssocID="{09CAFD2E-F99F-5F42-875E-21625157E5F3}" presName="vSp" presStyleCnt="0"/>
      <dgm:spPr/>
    </dgm:pt>
    <dgm:pt modelId="{69AF60DD-B8DA-2A4E-ABDB-3F645872C13D}" type="pres">
      <dgm:prSet presAssocID="{152C66B5-374A-E248-B9B8-957CF30485A6}" presName="horFlow" presStyleCnt="0"/>
      <dgm:spPr/>
    </dgm:pt>
    <dgm:pt modelId="{77E9B6DE-3820-DD41-B2D3-804B32FF46A5}" type="pres">
      <dgm:prSet presAssocID="{152C66B5-374A-E248-B9B8-957CF30485A6}" presName="bigChev" presStyleLbl="node1" presStyleIdx="5" presStyleCnt="9"/>
      <dgm:spPr/>
    </dgm:pt>
    <dgm:pt modelId="{5C459282-EF80-5E4A-B19A-957CA1331518}" type="pres">
      <dgm:prSet presAssocID="{A44F0E23-55AB-5740-9893-040AA11FF2CD}" presName="parTrans" presStyleCnt="0"/>
      <dgm:spPr/>
    </dgm:pt>
    <dgm:pt modelId="{D8FCE18E-6CF1-F743-9102-2BDD6839FF2D}" type="pres">
      <dgm:prSet presAssocID="{F799D753-DD15-B944-BBEC-EEFC548E05D8}" presName="node" presStyleLbl="alignAccFollowNode1" presStyleIdx="7" presStyleCnt="13" custScaleX="117597" custLinFactNeighborX="17403">
        <dgm:presLayoutVars>
          <dgm:bulletEnabled val="1"/>
        </dgm:presLayoutVars>
      </dgm:prSet>
      <dgm:spPr/>
    </dgm:pt>
    <dgm:pt modelId="{C7705899-CE12-6545-B116-306FF4C5C430}" type="pres">
      <dgm:prSet presAssocID="{71907D70-ED71-DA40-9B3E-CDCAEDB018A9}" presName="sibTrans" presStyleCnt="0"/>
      <dgm:spPr/>
    </dgm:pt>
    <dgm:pt modelId="{C17EE2DC-B2A2-7F45-B307-30F60186B2D6}" type="pres">
      <dgm:prSet presAssocID="{3B90160F-952E-A44D-ACED-1187F077AFC1}" presName="node" presStyleLbl="alignAccFollowNode1" presStyleIdx="8" presStyleCnt="13" custScaleX="118056" custLinFactNeighborX="17403">
        <dgm:presLayoutVars>
          <dgm:bulletEnabled val="1"/>
        </dgm:presLayoutVars>
      </dgm:prSet>
      <dgm:spPr/>
    </dgm:pt>
    <dgm:pt modelId="{760A68F6-C0F8-554F-BFD6-D838D6FE7805}" type="pres">
      <dgm:prSet presAssocID="{3182F128-22E1-214A-A42B-965BD0C9A3D7}" presName="sibTrans" presStyleCnt="0"/>
      <dgm:spPr/>
    </dgm:pt>
    <dgm:pt modelId="{09E3B834-E3E9-ED47-B21A-0F635BF569E5}" type="pres">
      <dgm:prSet presAssocID="{A0F29B20-EF60-394F-84E4-79518862DE25}" presName="node" presStyleLbl="alignAccFollowNode1" presStyleIdx="9" presStyleCnt="13" custLinFactNeighborX="17403">
        <dgm:presLayoutVars>
          <dgm:bulletEnabled val="1"/>
        </dgm:presLayoutVars>
      </dgm:prSet>
      <dgm:spPr/>
    </dgm:pt>
    <dgm:pt modelId="{72575F2E-901E-504F-9E78-3271898A75F2}" type="pres">
      <dgm:prSet presAssocID="{152C66B5-374A-E248-B9B8-957CF30485A6}" presName="vSp" presStyleCnt="0"/>
      <dgm:spPr/>
    </dgm:pt>
    <dgm:pt modelId="{62CA9C4D-FB75-9E42-BFED-99FAD0DC0BF2}" type="pres">
      <dgm:prSet presAssocID="{0A3A1E2C-0ADA-C54B-874D-94225E0FD866}" presName="horFlow" presStyleCnt="0"/>
      <dgm:spPr/>
    </dgm:pt>
    <dgm:pt modelId="{56FCA34C-0121-BA4C-9E7E-CC26EDB092CC}" type="pres">
      <dgm:prSet presAssocID="{0A3A1E2C-0ADA-C54B-874D-94225E0FD866}" presName="bigChev" presStyleLbl="node1" presStyleIdx="6" presStyleCnt="9"/>
      <dgm:spPr/>
    </dgm:pt>
    <dgm:pt modelId="{6E8DAF90-31BF-7F47-AC15-FD88E0398753}" type="pres">
      <dgm:prSet presAssocID="{73FE6791-835D-6348-843E-B881777EC152}" presName="parTrans" presStyleCnt="0"/>
      <dgm:spPr/>
    </dgm:pt>
    <dgm:pt modelId="{87EEF8C3-8383-AD46-8B05-367B3F1C218E}" type="pres">
      <dgm:prSet presAssocID="{54712CF9-EBAF-6448-A8C9-693A57F5802E}" presName="node" presStyleLbl="alignAccFollowNode1" presStyleIdx="10" presStyleCnt="13" custLinFactNeighborX="23204">
        <dgm:presLayoutVars>
          <dgm:bulletEnabled val="1"/>
        </dgm:presLayoutVars>
      </dgm:prSet>
      <dgm:spPr/>
    </dgm:pt>
    <dgm:pt modelId="{5DC56952-5D7C-4D42-B0E7-E21349DEF32C}" type="pres">
      <dgm:prSet presAssocID="{7667F92C-4F97-E04F-B798-794795C57357}" presName="sibTrans" presStyleCnt="0"/>
      <dgm:spPr/>
    </dgm:pt>
    <dgm:pt modelId="{DFD5FE26-A698-7D4C-BC96-D3A32788955B}" type="pres">
      <dgm:prSet presAssocID="{D709E051-D636-4340-9F9D-BE2592625095}" presName="node" presStyleLbl="alignAccFollowNode1" presStyleIdx="11" presStyleCnt="13" custScaleX="143776" custLinFactNeighborX="17403">
        <dgm:presLayoutVars>
          <dgm:bulletEnabled val="1"/>
        </dgm:presLayoutVars>
      </dgm:prSet>
      <dgm:spPr/>
    </dgm:pt>
    <dgm:pt modelId="{4CC5ADF6-2407-7245-97BC-47769DD1EBA8}" type="pres">
      <dgm:prSet presAssocID="{0A3A1E2C-0ADA-C54B-874D-94225E0FD866}" presName="vSp" presStyleCnt="0"/>
      <dgm:spPr/>
    </dgm:pt>
    <dgm:pt modelId="{51F86222-459E-2F49-8790-7FF712EB1489}" type="pres">
      <dgm:prSet presAssocID="{0765A9E7-D148-D949-904B-DB65AEDFAD44}" presName="horFlow" presStyleCnt="0"/>
      <dgm:spPr/>
    </dgm:pt>
    <dgm:pt modelId="{9263CD95-D689-DF42-9280-498A3E383677}" type="pres">
      <dgm:prSet presAssocID="{0765A9E7-D148-D949-904B-DB65AEDFAD44}" presName="bigChev" presStyleLbl="node1" presStyleIdx="7" presStyleCnt="9"/>
      <dgm:spPr/>
    </dgm:pt>
    <dgm:pt modelId="{7FD3F398-E39B-7B48-B3FA-F2B9FC88227E}" type="pres">
      <dgm:prSet presAssocID="{48388E98-66FC-864B-93F1-E69EBD3B50D2}" presName="parTrans" presStyleCnt="0"/>
      <dgm:spPr/>
    </dgm:pt>
    <dgm:pt modelId="{AB84C5FD-0BAA-224D-9E01-8F68D1C24E0A}" type="pres">
      <dgm:prSet presAssocID="{23AEB060-4B7B-5247-A137-C546BACB9222}" presName="node" presStyleLbl="alignAccFollowNode1" presStyleIdx="12" presStyleCnt="13" custScaleX="119137" custLinFactNeighborX="10372">
        <dgm:presLayoutVars>
          <dgm:bulletEnabled val="1"/>
        </dgm:presLayoutVars>
      </dgm:prSet>
      <dgm:spPr/>
    </dgm:pt>
    <dgm:pt modelId="{1E6F3862-9625-B744-8E25-99DCA3F7543A}" type="pres">
      <dgm:prSet presAssocID="{0765A9E7-D148-D949-904B-DB65AEDFAD44}" presName="vSp" presStyleCnt="0"/>
      <dgm:spPr/>
    </dgm:pt>
    <dgm:pt modelId="{EEE7452D-83F4-2545-94C9-52809B66AD7E}" type="pres">
      <dgm:prSet presAssocID="{C53536CC-5A87-A040-B383-3EA05DBFF040}" presName="horFlow" presStyleCnt="0"/>
      <dgm:spPr/>
    </dgm:pt>
    <dgm:pt modelId="{BA787360-2AF1-1644-B0C4-151310073449}" type="pres">
      <dgm:prSet presAssocID="{C53536CC-5A87-A040-B383-3EA05DBFF040}" presName="bigChev" presStyleLbl="node1" presStyleIdx="8" presStyleCnt="9"/>
      <dgm:spPr/>
    </dgm:pt>
  </dgm:ptLst>
  <dgm:cxnLst>
    <dgm:cxn modelId="{72460F00-3F6F-0B40-B7EE-617D5DF41619}" type="presOf" srcId="{C53536CC-5A87-A040-B383-3EA05DBFF040}" destId="{BA787360-2AF1-1644-B0C4-151310073449}" srcOrd="0" destOrd="0" presId="urn:microsoft.com/office/officeart/2005/8/layout/lProcess3"/>
    <dgm:cxn modelId="{A3628507-961E-814F-9D03-9F185C0D17CA}" srcId="{46CE5EBF-1927-594D-95F3-DD952E6C45B3}" destId="{0765A9E7-D148-D949-904B-DB65AEDFAD44}" srcOrd="7" destOrd="0" parTransId="{093D2369-FFF8-A044-B4BA-C8ADCD5AD64A}" sibTransId="{95EA6ADA-9EFE-944C-A6F8-166E43050160}"/>
    <dgm:cxn modelId="{049C120D-C2FF-8B46-B714-B15BA54659E3}" srcId="{46CE5EBF-1927-594D-95F3-DD952E6C45B3}" destId="{C53536CC-5A87-A040-B383-3EA05DBFF040}" srcOrd="8" destOrd="0" parTransId="{B0426FD4-7FF6-3D4C-82DD-56F6E82EB0D8}" sibTransId="{11C56573-573D-7349-841C-0F642CE0979C}"/>
    <dgm:cxn modelId="{6F31520D-C525-9344-ABDE-1998B05502A7}" srcId="{46CE5EBF-1927-594D-95F3-DD952E6C45B3}" destId="{1A81F6C9-27EA-394F-BBF1-DB9E6D7A5707}" srcOrd="1" destOrd="0" parTransId="{948704DF-CF89-AE45-B892-9D1E378F2832}" sibTransId="{244CC4F7-6D8A-AB48-A3F3-4C0322E19ADE}"/>
    <dgm:cxn modelId="{79984315-86CE-B34E-B846-864CD4FB907D}" type="presOf" srcId="{23AEB060-4B7B-5247-A137-C546BACB9222}" destId="{AB84C5FD-0BAA-224D-9E01-8F68D1C24E0A}" srcOrd="0" destOrd="0" presId="urn:microsoft.com/office/officeart/2005/8/layout/lProcess3"/>
    <dgm:cxn modelId="{6A5C8616-411C-E24C-BEF3-F07FF14787E8}" srcId="{0765A9E7-D148-D949-904B-DB65AEDFAD44}" destId="{23AEB060-4B7B-5247-A137-C546BACB9222}" srcOrd="0" destOrd="0" parTransId="{48388E98-66FC-864B-93F1-E69EBD3B50D2}" sibTransId="{BD0A34BC-D681-F140-BA66-F43BC8DA54F6}"/>
    <dgm:cxn modelId="{D94DFC16-BA75-8C4B-ABE5-618CF1C42098}" srcId="{3E836DDD-5C18-EB41-B957-FFD20E3B30FD}" destId="{CD105903-952C-D640-90DE-595B195C4F26}" srcOrd="0" destOrd="0" parTransId="{A5FCE6FC-A15C-7E4A-90B5-441970F35546}" sibTransId="{1BB5D46B-2B93-DC4C-B117-09724DC3BA70}"/>
    <dgm:cxn modelId="{CBD15C22-5668-5C43-9615-BFF67DF05DB7}" type="presOf" srcId="{3E836DDD-5C18-EB41-B957-FFD20E3B30FD}" destId="{B02A703E-B6E4-A54C-B6A7-D2267803A872}" srcOrd="0" destOrd="0" presId="urn:microsoft.com/office/officeart/2005/8/layout/lProcess3"/>
    <dgm:cxn modelId="{78101B2A-4BA8-F842-8B5B-4BAEC741B185}" type="presOf" srcId="{4F75B324-E8F4-624C-9855-FCD7EC8E7613}" destId="{A71E9388-84BA-4149-8337-8953D8D8BF64}" srcOrd="0" destOrd="0" presId="urn:microsoft.com/office/officeart/2005/8/layout/lProcess3"/>
    <dgm:cxn modelId="{C098CA33-E706-314E-ADDD-9FE1A93932D5}" srcId="{46CE5EBF-1927-594D-95F3-DD952E6C45B3}" destId="{4F75B324-E8F4-624C-9855-FCD7EC8E7613}" srcOrd="0" destOrd="0" parTransId="{3D92A27F-553F-D849-90AF-AB567A1A477F}" sibTransId="{27172B04-22D9-7142-A95C-DDE024D76EF3}"/>
    <dgm:cxn modelId="{09A48C3A-DFF9-E441-8FFC-DC9F200B3447}" srcId="{152C66B5-374A-E248-B9B8-957CF30485A6}" destId="{3B90160F-952E-A44D-ACED-1187F077AFC1}" srcOrd="1" destOrd="0" parTransId="{33E17882-9629-4940-8F24-0954CE4EF4AA}" sibTransId="{3182F128-22E1-214A-A42B-965BD0C9A3D7}"/>
    <dgm:cxn modelId="{1C775944-E592-4445-B640-AA1884FCC9A8}" srcId="{46CE5EBF-1927-594D-95F3-DD952E6C45B3}" destId="{3E836DDD-5C18-EB41-B957-FFD20E3B30FD}" srcOrd="3" destOrd="0" parTransId="{00657922-EECE-E64B-9F3C-CD3B014ED2A5}" sibTransId="{8DF5BB65-FB04-7849-B044-A1CD86BB62D4}"/>
    <dgm:cxn modelId="{D9AD454C-03F6-AB44-BB29-47C64AC0AFAE}" srcId="{46CE5EBF-1927-594D-95F3-DD952E6C45B3}" destId="{4F281E10-1806-574E-ABD5-EFD695ED7B1B}" srcOrd="2" destOrd="0" parTransId="{A54CDF71-990F-BB47-AE2F-6765490765D3}" sibTransId="{AAFF239C-416A-684F-9F58-EED239AA8492}"/>
    <dgm:cxn modelId="{B09D5D55-279E-D04D-B33E-F8D772163318}" srcId="{4F75B324-E8F4-624C-9855-FCD7EC8E7613}" destId="{78E39161-6669-524F-AF19-163D5838ACA6}" srcOrd="0" destOrd="0" parTransId="{C5043E35-1C29-664A-862E-3448D978A80D}" sibTransId="{1E64FAAF-FD1C-4144-9C58-4850169F7AAC}"/>
    <dgm:cxn modelId="{F1AF8B57-3574-BF49-B886-4A3D84C029D5}" srcId="{09CAFD2E-F99F-5F42-875E-21625157E5F3}" destId="{EDAD8C77-024D-1540-AA62-B9D892949782}" srcOrd="1" destOrd="0" parTransId="{7F0B4643-EBC9-CF43-AA88-153D559B3EA6}" sibTransId="{0A1ED190-CB70-1C4A-8AAF-20922FA45322}"/>
    <dgm:cxn modelId="{A39FB958-D9C0-3842-87A8-F6F067F9CD8B}" srcId="{4F75B324-E8F4-624C-9855-FCD7EC8E7613}" destId="{3B34D4BC-4C87-1C4E-86E9-147F085154A7}" srcOrd="1" destOrd="0" parTransId="{1958FDAA-8429-A545-BACA-A3B44C55D91B}" sibTransId="{8DFE25B5-EA82-A84F-B57E-3F6B3DA3EB93}"/>
    <dgm:cxn modelId="{39F71760-383F-CD48-91C8-8BA9A962EBC2}" type="presOf" srcId="{4F281E10-1806-574E-ABD5-EFD695ED7B1B}" destId="{BFCCD159-604A-6D41-ACB1-FBDA2AE3A247}" srcOrd="0" destOrd="0" presId="urn:microsoft.com/office/officeart/2005/8/layout/lProcess3"/>
    <dgm:cxn modelId="{7089B267-D677-E442-B7C2-1E065946F1B8}" srcId="{1A81F6C9-27EA-394F-BBF1-DB9E6D7A5707}" destId="{7E886B28-AAC3-A644-8C55-7A8889C4D2D5}" srcOrd="0" destOrd="0" parTransId="{1D23C0DC-BB39-FB40-90DB-9113EF23D75D}" sibTransId="{49ABD57E-8C69-3748-A668-C3A3985B57C7}"/>
    <dgm:cxn modelId="{F3EC0169-5E15-7049-9EBA-822E4A4CD7C2}" srcId="{09CAFD2E-F99F-5F42-875E-21625157E5F3}" destId="{6BF343A3-8F38-9543-90C5-9E014C40C6DC}" srcOrd="0" destOrd="0" parTransId="{37E39954-1DAC-A34D-A203-445C1921CA8B}" sibTransId="{DCE5B64D-4470-B144-B6EF-E369B6DC573A}"/>
    <dgm:cxn modelId="{C7F99269-7898-6641-BFCC-F05915D8AB4F}" type="presOf" srcId="{EDAD8C77-024D-1540-AA62-B9D892949782}" destId="{FE3BDF1E-C4F7-9C46-BA7D-AF5ECBBF6A39}" srcOrd="0" destOrd="0" presId="urn:microsoft.com/office/officeart/2005/8/layout/lProcess3"/>
    <dgm:cxn modelId="{D5A5257B-CFE0-0043-8A32-C0B482E3F77B}" type="presOf" srcId="{6BF343A3-8F38-9543-90C5-9E014C40C6DC}" destId="{401E74AE-7805-BF46-BA43-313F8B8FC71F}" srcOrd="0" destOrd="0" presId="urn:microsoft.com/office/officeart/2005/8/layout/lProcess3"/>
    <dgm:cxn modelId="{33876287-AD71-214D-9F46-5B5A4A40DACB}" srcId="{46CE5EBF-1927-594D-95F3-DD952E6C45B3}" destId="{0A3A1E2C-0ADA-C54B-874D-94225E0FD866}" srcOrd="6" destOrd="0" parTransId="{92029BEC-DB8A-9B4A-965B-A3BFAF9072FC}" sibTransId="{6D626ED5-D4B6-C54C-BD67-CAE9AEAC980F}"/>
    <dgm:cxn modelId="{8A3F3589-7F31-6043-A8B3-D9A961863C88}" type="presOf" srcId="{0765A9E7-D148-D949-904B-DB65AEDFAD44}" destId="{9263CD95-D689-DF42-9280-498A3E383677}" srcOrd="0" destOrd="0" presId="urn:microsoft.com/office/officeart/2005/8/layout/lProcess3"/>
    <dgm:cxn modelId="{A8BD9B89-0F42-8941-B47B-8EF922612372}" type="presOf" srcId="{FD017BF2-8924-CE4F-8689-66B4FE2B9FB1}" destId="{C8F20932-F27C-2845-A579-D81A5E124512}" srcOrd="0" destOrd="0" presId="urn:microsoft.com/office/officeart/2005/8/layout/lProcess3"/>
    <dgm:cxn modelId="{89B68B8C-DF30-8241-B7ED-5E68EB78E453}" type="presOf" srcId="{3B34D4BC-4C87-1C4E-86E9-147F085154A7}" destId="{D951B76C-1246-7C47-8C81-B7C8FE6C27AA}" srcOrd="0" destOrd="0" presId="urn:microsoft.com/office/officeart/2005/8/layout/lProcess3"/>
    <dgm:cxn modelId="{BF79C793-4B4A-4746-92A7-FCC9E1E8DFC9}" type="presOf" srcId="{0A3A1E2C-0ADA-C54B-874D-94225E0FD866}" destId="{56FCA34C-0121-BA4C-9E7E-CC26EDB092CC}" srcOrd="0" destOrd="0" presId="urn:microsoft.com/office/officeart/2005/8/layout/lProcess3"/>
    <dgm:cxn modelId="{6303109A-0192-1A4D-A8AE-484FD31FF317}" srcId="{4F281E10-1806-574E-ABD5-EFD695ED7B1B}" destId="{FD017BF2-8924-CE4F-8689-66B4FE2B9FB1}" srcOrd="0" destOrd="0" parTransId="{ED1630AC-B6A2-744D-9599-6BBAE5F4FA14}" sibTransId="{72D094EC-4B07-DE4B-B5E0-0D46E8DC54DC}"/>
    <dgm:cxn modelId="{7016D79A-904F-F943-8A30-4EDBA1C3BE82}" type="presOf" srcId="{3B90160F-952E-A44D-ACED-1187F077AFC1}" destId="{C17EE2DC-B2A2-7F45-B307-30F60186B2D6}" srcOrd="0" destOrd="0" presId="urn:microsoft.com/office/officeart/2005/8/layout/lProcess3"/>
    <dgm:cxn modelId="{E522E0A8-21D8-FC4C-9E3D-48D6B7BCA226}" type="presOf" srcId="{78E39161-6669-524F-AF19-163D5838ACA6}" destId="{881ABE83-0A05-CF49-BE76-E981E69F6227}" srcOrd="0" destOrd="0" presId="urn:microsoft.com/office/officeart/2005/8/layout/lProcess3"/>
    <dgm:cxn modelId="{F07F2CB6-1B0F-C642-A536-7A927F3BD764}" type="presOf" srcId="{09CAFD2E-F99F-5F42-875E-21625157E5F3}" destId="{8BCEAE05-E189-0341-9C66-8D788C730D9A}" srcOrd="0" destOrd="0" presId="urn:microsoft.com/office/officeart/2005/8/layout/lProcess3"/>
    <dgm:cxn modelId="{742403B7-15CC-BE4D-8E5F-870B23226C39}" type="presOf" srcId="{54712CF9-EBAF-6448-A8C9-693A57F5802E}" destId="{87EEF8C3-8383-AD46-8B05-367B3F1C218E}" srcOrd="0" destOrd="0" presId="urn:microsoft.com/office/officeart/2005/8/layout/lProcess3"/>
    <dgm:cxn modelId="{53FC49B7-35D7-FB4E-B2AD-CE60CA7D16D9}" type="presOf" srcId="{F799D753-DD15-B944-BBEC-EEFC548E05D8}" destId="{D8FCE18E-6CF1-F743-9102-2BDD6839FF2D}" srcOrd="0" destOrd="0" presId="urn:microsoft.com/office/officeart/2005/8/layout/lProcess3"/>
    <dgm:cxn modelId="{4FA729B9-6476-E641-8570-60E8433B7415}" srcId="{0A3A1E2C-0ADA-C54B-874D-94225E0FD866}" destId="{54712CF9-EBAF-6448-A8C9-693A57F5802E}" srcOrd="0" destOrd="0" parTransId="{73FE6791-835D-6348-843E-B881777EC152}" sibTransId="{7667F92C-4F97-E04F-B798-794795C57357}"/>
    <dgm:cxn modelId="{CF3504BC-5C32-F54C-96CA-DB1744BD1635}" srcId="{152C66B5-374A-E248-B9B8-957CF30485A6}" destId="{F799D753-DD15-B944-BBEC-EEFC548E05D8}" srcOrd="0" destOrd="0" parTransId="{A44F0E23-55AB-5740-9893-040AA11FF2CD}" sibTransId="{71907D70-ED71-DA40-9B3E-CDCAEDB018A9}"/>
    <dgm:cxn modelId="{50E3DEC3-93FE-A742-AC5B-2E38712799A0}" type="presOf" srcId="{46CE5EBF-1927-594D-95F3-DD952E6C45B3}" destId="{4587C045-F6BB-5B47-A7BC-0B3311E7B337}" srcOrd="0" destOrd="0" presId="urn:microsoft.com/office/officeart/2005/8/layout/lProcess3"/>
    <dgm:cxn modelId="{0A94B6CD-BFAF-EF4F-9E35-88CDFAF91707}" type="presOf" srcId="{CD105903-952C-D640-90DE-595B195C4F26}" destId="{9524890B-AC4A-4447-B76D-E13992145A8B}" srcOrd="0" destOrd="0" presId="urn:microsoft.com/office/officeart/2005/8/layout/lProcess3"/>
    <dgm:cxn modelId="{17644CD2-31E2-054F-BEDC-B682F766D027}" type="presOf" srcId="{A0F29B20-EF60-394F-84E4-79518862DE25}" destId="{09E3B834-E3E9-ED47-B21A-0F635BF569E5}" srcOrd="0" destOrd="0" presId="urn:microsoft.com/office/officeart/2005/8/layout/lProcess3"/>
    <dgm:cxn modelId="{0D5F76D7-A758-0D48-94EE-0019D939B74C}" type="presOf" srcId="{7E886B28-AAC3-A644-8C55-7A8889C4D2D5}" destId="{51631A42-7DD6-D34E-BA25-7C01C4F5E914}" srcOrd="0" destOrd="0" presId="urn:microsoft.com/office/officeart/2005/8/layout/lProcess3"/>
    <dgm:cxn modelId="{587A19DE-D78F-7643-8A40-DDD47FC069C0}" type="presOf" srcId="{1A81F6C9-27EA-394F-BBF1-DB9E6D7A5707}" destId="{C217F38C-085A-AF48-88E3-0C1AD3D4274C}" srcOrd="0" destOrd="0" presId="urn:microsoft.com/office/officeart/2005/8/layout/lProcess3"/>
    <dgm:cxn modelId="{6E4E30DF-1C46-5A46-AAB8-2712CC1B9F57}" srcId="{46CE5EBF-1927-594D-95F3-DD952E6C45B3}" destId="{152C66B5-374A-E248-B9B8-957CF30485A6}" srcOrd="5" destOrd="0" parTransId="{930631E4-7E79-4643-8F4D-0DEF4D1645DE}" sibTransId="{E74B8F8B-6F30-2448-AC16-8BAD393D0E50}"/>
    <dgm:cxn modelId="{E8AE34E4-017F-7D4C-ADAF-8CA3C77CD80A}" srcId="{46CE5EBF-1927-594D-95F3-DD952E6C45B3}" destId="{09CAFD2E-F99F-5F42-875E-21625157E5F3}" srcOrd="4" destOrd="0" parTransId="{DDBB3F7D-E835-C74A-B5E8-964C504AE9BE}" sibTransId="{E02519FB-6606-E044-A95A-35A6B180E1A8}"/>
    <dgm:cxn modelId="{0CD2F5EB-135B-B445-96B8-BF9C0B7B48B1}" type="presOf" srcId="{D709E051-D636-4340-9F9D-BE2592625095}" destId="{DFD5FE26-A698-7D4C-BC96-D3A32788955B}" srcOrd="0" destOrd="0" presId="urn:microsoft.com/office/officeart/2005/8/layout/lProcess3"/>
    <dgm:cxn modelId="{D10D2AED-0DCA-3F4B-8504-888A99B02191}" srcId="{152C66B5-374A-E248-B9B8-957CF30485A6}" destId="{A0F29B20-EF60-394F-84E4-79518862DE25}" srcOrd="2" destOrd="0" parTransId="{777B5B6B-0355-2848-BBFD-24A27C08BB16}" sibTransId="{B575862A-F08F-984C-B792-56B9B16800BA}"/>
    <dgm:cxn modelId="{08962DF2-E469-1B4F-B34C-D5888C0E4B05}" type="presOf" srcId="{152C66B5-374A-E248-B9B8-957CF30485A6}" destId="{77E9B6DE-3820-DD41-B2D3-804B32FF46A5}" srcOrd="0" destOrd="0" presId="urn:microsoft.com/office/officeart/2005/8/layout/lProcess3"/>
    <dgm:cxn modelId="{3CEAFAFF-C003-614E-BB8F-24A6E95213DF}" srcId="{0A3A1E2C-0ADA-C54B-874D-94225E0FD866}" destId="{D709E051-D636-4340-9F9D-BE2592625095}" srcOrd="1" destOrd="0" parTransId="{515730FE-B661-6649-990C-42E2BC250974}" sibTransId="{75B4E5B4-CE2D-F54B-A469-98F7201C51A1}"/>
    <dgm:cxn modelId="{B7855C34-D549-FE4B-8C89-04C641E4992F}" type="presParOf" srcId="{4587C045-F6BB-5B47-A7BC-0B3311E7B337}" destId="{A0B66281-FCB6-0C4B-9788-CFFC5A48BC4D}" srcOrd="0" destOrd="0" presId="urn:microsoft.com/office/officeart/2005/8/layout/lProcess3"/>
    <dgm:cxn modelId="{2AAED4E5-2768-B341-9554-F72897703EA9}" type="presParOf" srcId="{A0B66281-FCB6-0C4B-9788-CFFC5A48BC4D}" destId="{A71E9388-84BA-4149-8337-8953D8D8BF64}" srcOrd="0" destOrd="0" presId="urn:microsoft.com/office/officeart/2005/8/layout/lProcess3"/>
    <dgm:cxn modelId="{3FDDD897-BA15-8E40-B66F-7F62C891DDD1}" type="presParOf" srcId="{A0B66281-FCB6-0C4B-9788-CFFC5A48BC4D}" destId="{F12768A5-69D0-1E48-B64A-388F8EDA36B7}" srcOrd="1" destOrd="0" presId="urn:microsoft.com/office/officeart/2005/8/layout/lProcess3"/>
    <dgm:cxn modelId="{2D937077-6318-E746-93C7-A85A01B187C6}" type="presParOf" srcId="{A0B66281-FCB6-0C4B-9788-CFFC5A48BC4D}" destId="{881ABE83-0A05-CF49-BE76-E981E69F6227}" srcOrd="2" destOrd="0" presId="urn:microsoft.com/office/officeart/2005/8/layout/lProcess3"/>
    <dgm:cxn modelId="{525F63C4-9EBC-2B4C-AAEE-88E9AD1851D3}" type="presParOf" srcId="{A0B66281-FCB6-0C4B-9788-CFFC5A48BC4D}" destId="{8BC92EC8-57B6-7C4A-AF54-AA5EDB033858}" srcOrd="3" destOrd="0" presId="urn:microsoft.com/office/officeart/2005/8/layout/lProcess3"/>
    <dgm:cxn modelId="{0D6691DA-44A5-4743-88BE-EC58D5A6BE8C}" type="presParOf" srcId="{A0B66281-FCB6-0C4B-9788-CFFC5A48BC4D}" destId="{D951B76C-1246-7C47-8C81-B7C8FE6C27AA}" srcOrd="4" destOrd="0" presId="urn:microsoft.com/office/officeart/2005/8/layout/lProcess3"/>
    <dgm:cxn modelId="{9FB204BC-061D-F34A-A001-F8BA3235B987}" type="presParOf" srcId="{4587C045-F6BB-5B47-A7BC-0B3311E7B337}" destId="{04BE05E6-AC75-9B4B-8101-9BCEE0BD365B}" srcOrd="1" destOrd="0" presId="urn:microsoft.com/office/officeart/2005/8/layout/lProcess3"/>
    <dgm:cxn modelId="{CD7B7C8E-D1DE-1843-BA22-D47BDE8EC649}" type="presParOf" srcId="{4587C045-F6BB-5B47-A7BC-0B3311E7B337}" destId="{2B24364B-8B83-7148-A30C-D77537F3E0CE}" srcOrd="2" destOrd="0" presId="urn:microsoft.com/office/officeart/2005/8/layout/lProcess3"/>
    <dgm:cxn modelId="{24BA3B00-7C78-1C45-AC31-1C940B1720B7}" type="presParOf" srcId="{2B24364B-8B83-7148-A30C-D77537F3E0CE}" destId="{C217F38C-085A-AF48-88E3-0C1AD3D4274C}" srcOrd="0" destOrd="0" presId="urn:microsoft.com/office/officeart/2005/8/layout/lProcess3"/>
    <dgm:cxn modelId="{52FA307E-37A1-DD4C-A6C6-10CA15DBF19B}" type="presParOf" srcId="{2B24364B-8B83-7148-A30C-D77537F3E0CE}" destId="{DB7803F0-70B8-9749-8EB6-A140E4BB07BD}" srcOrd="1" destOrd="0" presId="urn:microsoft.com/office/officeart/2005/8/layout/lProcess3"/>
    <dgm:cxn modelId="{625FDA4C-22C2-B643-8380-EB4D4DBAB2CE}" type="presParOf" srcId="{2B24364B-8B83-7148-A30C-D77537F3E0CE}" destId="{51631A42-7DD6-D34E-BA25-7C01C4F5E914}" srcOrd="2" destOrd="0" presId="urn:microsoft.com/office/officeart/2005/8/layout/lProcess3"/>
    <dgm:cxn modelId="{139F6010-A5D7-2042-BB69-D4C88E8D267C}" type="presParOf" srcId="{4587C045-F6BB-5B47-A7BC-0B3311E7B337}" destId="{A16AB939-CB93-3A44-91EC-B91EF6F0E5E9}" srcOrd="3" destOrd="0" presId="urn:microsoft.com/office/officeart/2005/8/layout/lProcess3"/>
    <dgm:cxn modelId="{B75A589B-8A06-5047-8FB2-E9F51AF09818}" type="presParOf" srcId="{4587C045-F6BB-5B47-A7BC-0B3311E7B337}" destId="{C91D790C-08C2-8D4C-BF86-E35AB0A33AE4}" srcOrd="4" destOrd="0" presId="urn:microsoft.com/office/officeart/2005/8/layout/lProcess3"/>
    <dgm:cxn modelId="{07FB9169-072E-4B41-A8F1-0AE5A2E232DA}" type="presParOf" srcId="{C91D790C-08C2-8D4C-BF86-E35AB0A33AE4}" destId="{BFCCD159-604A-6D41-ACB1-FBDA2AE3A247}" srcOrd="0" destOrd="0" presId="urn:microsoft.com/office/officeart/2005/8/layout/lProcess3"/>
    <dgm:cxn modelId="{7BD057F0-3468-384A-B028-29FC483653DA}" type="presParOf" srcId="{C91D790C-08C2-8D4C-BF86-E35AB0A33AE4}" destId="{6E0276BC-5F55-0147-A597-91ED0CD08453}" srcOrd="1" destOrd="0" presId="urn:microsoft.com/office/officeart/2005/8/layout/lProcess3"/>
    <dgm:cxn modelId="{2194BCD3-C1A5-6C49-B38F-A3D8F99F4E95}" type="presParOf" srcId="{C91D790C-08C2-8D4C-BF86-E35AB0A33AE4}" destId="{C8F20932-F27C-2845-A579-D81A5E124512}" srcOrd="2" destOrd="0" presId="urn:microsoft.com/office/officeart/2005/8/layout/lProcess3"/>
    <dgm:cxn modelId="{DF782DCD-8555-E44C-AAAA-58781462E515}" type="presParOf" srcId="{4587C045-F6BB-5B47-A7BC-0B3311E7B337}" destId="{40B8E4B6-84B1-A246-8363-E5EC0347A543}" srcOrd="5" destOrd="0" presId="urn:microsoft.com/office/officeart/2005/8/layout/lProcess3"/>
    <dgm:cxn modelId="{FE636278-B5CC-7245-91F3-76B265BF7807}" type="presParOf" srcId="{4587C045-F6BB-5B47-A7BC-0B3311E7B337}" destId="{CF8CB1C0-816B-8A42-9DEE-C2557AD9088E}" srcOrd="6" destOrd="0" presId="urn:microsoft.com/office/officeart/2005/8/layout/lProcess3"/>
    <dgm:cxn modelId="{63B316AE-1FC8-754E-B447-9E176BF47EB4}" type="presParOf" srcId="{CF8CB1C0-816B-8A42-9DEE-C2557AD9088E}" destId="{B02A703E-B6E4-A54C-B6A7-D2267803A872}" srcOrd="0" destOrd="0" presId="urn:microsoft.com/office/officeart/2005/8/layout/lProcess3"/>
    <dgm:cxn modelId="{B32C09DE-0DAC-8C4C-92C2-AD4BD84E08C7}" type="presParOf" srcId="{CF8CB1C0-816B-8A42-9DEE-C2557AD9088E}" destId="{3FF45700-3DDE-A746-9EB6-772C3AED2F58}" srcOrd="1" destOrd="0" presId="urn:microsoft.com/office/officeart/2005/8/layout/lProcess3"/>
    <dgm:cxn modelId="{BAFB4969-0727-0C46-ADCB-518ED3715EA2}" type="presParOf" srcId="{CF8CB1C0-816B-8A42-9DEE-C2557AD9088E}" destId="{9524890B-AC4A-4447-B76D-E13992145A8B}" srcOrd="2" destOrd="0" presId="urn:microsoft.com/office/officeart/2005/8/layout/lProcess3"/>
    <dgm:cxn modelId="{B40B2252-E98A-944C-A604-AD8220F308B9}" type="presParOf" srcId="{4587C045-F6BB-5B47-A7BC-0B3311E7B337}" destId="{32C7949B-1886-2949-92B3-A9791918F255}" srcOrd="7" destOrd="0" presId="urn:microsoft.com/office/officeart/2005/8/layout/lProcess3"/>
    <dgm:cxn modelId="{53EA51E1-C7D9-CF4C-BB81-F3539A28452E}" type="presParOf" srcId="{4587C045-F6BB-5B47-A7BC-0B3311E7B337}" destId="{2C0B554C-781C-1A46-9979-43C915CEE25C}" srcOrd="8" destOrd="0" presId="urn:microsoft.com/office/officeart/2005/8/layout/lProcess3"/>
    <dgm:cxn modelId="{D66F658F-FCAC-BB47-9A4D-C728EE643DE6}" type="presParOf" srcId="{2C0B554C-781C-1A46-9979-43C915CEE25C}" destId="{8BCEAE05-E189-0341-9C66-8D788C730D9A}" srcOrd="0" destOrd="0" presId="urn:microsoft.com/office/officeart/2005/8/layout/lProcess3"/>
    <dgm:cxn modelId="{D136C610-CDD6-194C-B6FE-F25EAEE9EFE2}" type="presParOf" srcId="{2C0B554C-781C-1A46-9979-43C915CEE25C}" destId="{C24C430A-624E-1442-827E-B11E4C3F8C9D}" srcOrd="1" destOrd="0" presId="urn:microsoft.com/office/officeart/2005/8/layout/lProcess3"/>
    <dgm:cxn modelId="{9FB39406-5413-5649-9FE0-75999F6E9401}" type="presParOf" srcId="{2C0B554C-781C-1A46-9979-43C915CEE25C}" destId="{401E74AE-7805-BF46-BA43-313F8B8FC71F}" srcOrd="2" destOrd="0" presId="urn:microsoft.com/office/officeart/2005/8/layout/lProcess3"/>
    <dgm:cxn modelId="{641001A9-D811-C244-B6A4-BCD65254D89D}" type="presParOf" srcId="{2C0B554C-781C-1A46-9979-43C915CEE25C}" destId="{9BDF5A07-0506-1A44-AAB6-E9F2639FA5C3}" srcOrd="3" destOrd="0" presId="urn:microsoft.com/office/officeart/2005/8/layout/lProcess3"/>
    <dgm:cxn modelId="{D494B55A-74B6-A346-BBF8-16D09605D685}" type="presParOf" srcId="{2C0B554C-781C-1A46-9979-43C915CEE25C}" destId="{FE3BDF1E-C4F7-9C46-BA7D-AF5ECBBF6A39}" srcOrd="4" destOrd="0" presId="urn:microsoft.com/office/officeart/2005/8/layout/lProcess3"/>
    <dgm:cxn modelId="{883F4059-E546-FB45-B47A-B84D839471DD}" type="presParOf" srcId="{4587C045-F6BB-5B47-A7BC-0B3311E7B337}" destId="{40110169-BE22-5D43-BDFC-E4BAFE107078}" srcOrd="9" destOrd="0" presId="urn:microsoft.com/office/officeart/2005/8/layout/lProcess3"/>
    <dgm:cxn modelId="{2385F200-7AAC-3644-B0FC-6D668738D33F}" type="presParOf" srcId="{4587C045-F6BB-5B47-A7BC-0B3311E7B337}" destId="{69AF60DD-B8DA-2A4E-ABDB-3F645872C13D}" srcOrd="10" destOrd="0" presId="urn:microsoft.com/office/officeart/2005/8/layout/lProcess3"/>
    <dgm:cxn modelId="{4610BDF7-7362-484E-AF5F-12EDF5155357}" type="presParOf" srcId="{69AF60DD-B8DA-2A4E-ABDB-3F645872C13D}" destId="{77E9B6DE-3820-DD41-B2D3-804B32FF46A5}" srcOrd="0" destOrd="0" presId="urn:microsoft.com/office/officeart/2005/8/layout/lProcess3"/>
    <dgm:cxn modelId="{F3C75610-7B19-384B-9DD5-118945BF4FA9}" type="presParOf" srcId="{69AF60DD-B8DA-2A4E-ABDB-3F645872C13D}" destId="{5C459282-EF80-5E4A-B19A-957CA1331518}" srcOrd="1" destOrd="0" presId="urn:microsoft.com/office/officeart/2005/8/layout/lProcess3"/>
    <dgm:cxn modelId="{B71FBB09-6028-B241-8F16-2A44B9B40FE2}" type="presParOf" srcId="{69AF60DD-B8DA-2A4E-ABDB-3F645872C13D}" destId="{D8FCE18E-6CF1-F743-9102-2BDD6839FF2D}" srcOrd="2" destOrd="0" presId="urn:microsoft.com/office/officeart/2005/8/layout/lProcess3"/>
    <dgm:cxn modelId="{8EF34410-4AF3-5849-A5C2-1485FA1D25BC}" type="presParOf" srcId="{69AF60DD-B8DA-2A4E-ABDB-3F645872C13D}" destId="{C7705899-CE12-6545-B116-306FF4C5C430}" srcOrd="3" destOrd="0" presId="urn:microsoft.com/office/officeart/2005/8/layout/lProcess3"/>
    <dgm:cxn modelId="{CCB2B5A5-BCB7-334C-B170-C12083C99572}" type="presParOf" srcId="{69AF60DD-B8DA-2A4E-ABDB-3F645872C13D}" destId="{C17EE2DC-B2A2-7F45-B307-30F60186B2D6}" srcOrd="4" destOrd="0" presId="urn:microsoft.com/office/officeart/2005/8/layout/lProcess3"/>
    <dgm:cxn modelId="{CE9A7455-B72E-6D42-9583-C61441D914DE}" type="presParOf" srcId="{69AF60DD-B8DA-2A4E-ABDB-3F645872C13D}" destId="{760A68F6-C0F8-554F-BFD6-D838D6FE7805}" srcOrd="5" destOrd="0" presId="urn:microsoft.com/office/officeart/2005/8/layout/lProcess3"/>
    <dgm:cxn modelId="{EF4CBAF6-D3CB-A14D-9370-B33975FC4648}" type="presParOf" srcId="{69AF60DD-B8DA-2A4E-ABDB-3F645872C13D}" destId="{09E3B834-E3E9-ED47-B21A-0F635BF569E5}" srcOrd="6" destOrd="0" presId="urn:microsoft.com/office/officeart/2005/8/layout/lProcess3"/>
    <dgm:cxn modelId="{084C771F-70F2-6244-9216-53B9126011F1}" type="presParOf" srcId="{4587C045-F6BB-5B47-A7BC-0B3311E7B337}" destId="{72575F2E-901E-504F-9E78-3271898A75F2}" srcOrd="11" destOrd="0" presId="urn:microsoft.com/office/officeart/2005/8/layout/lProcess3"/>
    <dgm:cxn modelId="{1B5D6CAF-B58F-904F-8C7C-7070AA791028}" type="presParOf" srcId="{4587C045-F6BB-5B47-A7BC-0B3311E7B337}" destId="{62CA9C4D-FB75-9E42-BFED-99FAD0DC0BF2}" srcOrd="12" destOrd="0" presId="urn:microsoft.com/office/officeart/2005/8/layout/lProcess3"/>
    <dgm:cxn modelId="{52FDA482-131A-DC4A-A4CA-BB13F739F234}" type="presParOf" srcId="{62CA9C4D-FB75-9E42-BFED-99FAD0DC0BF2}" destId="{56FCA34C-0121-BA4C-9E7E-CC26EDB092CC}" srcOrd="0" destOrd="0" presId="urn:microsoft.com/office/officeart/2005/8/layout/lProcess3"/>
    <dgm:cxn modelId="{4B762923-1496-2D40-963B-5572393708EE}" type="presParOf" srcId="{62CA9C4D-FB75-9E42-BFED-99FAD0DC0BF2}" destId="{6E8DAF90-31BF-7F47-AC15-FD88E0398753}" srcOrd="1" destOrd="0" presId="urn:microsoft.com/office/officeart/2005/8/layout/lProcess3"/>
    <dgm:cxn modelId="{7521B4F0-CFA5-044A-8FCB-4508198335DC}" type="presParOf" srcId="{62CA9C4D-FB75-9E42-BFED-99FAD0DC0BF2}" destId="{87EEF8C3-8383-AD46-8B05-367B3F1C218E}" srcOrd="2" destOrd="0" presId="urn:microsoft.com/office/officeart/2005/8/layout/lProcess3"/>
    <dgm:cxn modelId="{21CF484E-2192-2744-A059-9B365B360D1E}" type="presParOf" srcId="{62CA9C4D-FB75-9E42-BFED-99FAD0DC0BF2}" destId="{5DC56952-5D7C-4D42-B0E7-E21349DEF32C}" srcOrd="3" destOrd="0" presId="urn:microsoft.com/office/officeart/2005/8/layout/lProcess3"/>
    <dgm:cxn modelId="{2013205D-F3D0-D749-B1BE-AB7451659F7C}" type="presParOf" srcId="{62CA9C4D-FB75-9E42-BFED-99FAD0DC0BF2}" destId="{DFD5FE26-A698-7D4C-BC96-D3A32788955B}" srcOrd="4" destOrd="0" presId="urn:microsoft.com/office/officeart/2005/8/layout/lProcess3"/>
    <dgm:cxn modelId="{A0E1C082-6314-D44C-AEAB-52DFA906A8CC}" type="presParOf" srcId="{4587C045-F6BB-5B47-A7BC-0B3311E7B337}" destId="{4CC5ADF6-2407-7245-97BC-47769DD1EBA8}" srcOrd="13" destOrd="0" presId="urn:microsoft.com/office/officeart/2005/8/layout/lProcess3"/>
    <dgm:cxn modelId="{3F519D50-2618-7643-AF66-F1A78D66C1C2}" type="presParOf" srcId="{4587C045-F6BB-5B47-A7BC-0B3311E7B337}" destId="{51F86222-459E-2F49-8790-7FF712EB1489}" srcOrd="14" destOrd="0" presId="urn:microsoft.com/office/officeart/2005/8/layout/lProcess3"/>
    <dgm:cxn modelId="{3FAC51AD-56FA-4B4C-9ACA-872CDDFE87E8}" type="presParOf" srcId="{51F86222-459E-2F49-8790-7FF712EB1489}" destId="{9263CD95-D689-DF42-9280-498A3E383677}" srcOrd="0" destOrd="0" presId="urn:microsoft.com/office/officeart/2005/8/layout/lProcess3"/>
    <dgm:cxn modelId="{5A59DB90-2EA0-C94A-ACA5-DD9AC028832B}" type="presParOf" srcId="{51F86222-459E-2F49-8790-7FF712EB1489}" destId="{7FD3F398-E39B-7B48-B3FA-F2B9FC88227E}" srcOrd="1" destOrd="0" presId="urn:microsoft.com/office/officeart/2005/8/layout/lProcess3"/>
    <dgm:cxn modelId="{3DB94432-05D5-D74C-A15E-6D38CDCBC30C}" type="presParOf" srcId="{51F86222-459E-2F49-8790-7FF712EB1489}" destId="{AB84C5FD-0BAA-224D-9E01-8F68D1C24E0A}" srcOrd="2" destOrd="0" presId="urn:microsoft.com/office/officeart/2005/8/layout/lProcess3"/>
    <dgm:cxn modelId="{98D707DE-3A98-9141-803E-81E18C00974A}" type="presParOf" srcId="{4587C045-F6BB-5B47-A7BC-0B3311E7B337}" destId="{1E6F3862-9625-B744-8E25-99DCA3F7543A}" srcOrd="15" destOrd="0" presId="urn:microsoft.com/office/officeart/2005/8/layout/lProcess3"/>
    <dgm:cxn modelId="{3BEE9EB5-097F-934E-B95C-2EF9E15C1CB1}" type="presParOf" srcId="{4587C045-F6BB-5B47-A7BC-0B3311E7B337}" destId="{EEE7452D-83F4-2545-94C9-52809B66AD7E}" srcOrd="16" destOrd="0" presId="urn:microsoft.com/office/officeart/2005/8/layout/lProcess3"/>
    <dgm:cxn modelId="{7F5AC457-28EE-6542-B5E2-FD623F4EA5B7}" type="presParOf" srcId="{EEE7452D-83F4-2545-94C9-52809B66AD7E}" destId="{BA787360-2AF1-1644-B0C4-151310073449}" srcOrd="0" destOrd="0" presId="urn:microsoft.com/office/officeart/2005/8/layout/lProcess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CE5EBF-1927-594D-95F3-DD952E6C45B3}" type="doc">
      <dgm:prSet loTypeId="urn:microsoft.com/office/officeart/2005/8/layout/lProcess3" loCatId="" qsTypeId="urn:microsoft.com/office/officeart/2005/8/quickstyle/simple1" qsCatId="simple" csTypeId="urn:microsoft.com/office/officeart/2005/8/colors/accent6_5" csCatId="accent6" phldr="1"/>
      <dgm:spPr/>
      <dgm:t>
        <a:bodyPr/>
        <a:lstStyle/>
        <a:p>
          <a:endParaRPr lang="en-US"/>
        </a:p>
      </dgm:t>
    </dgm:pt>
    <dgm:pt modelId="{2C4CBE7E-687E-3D47-965A-29136966B9B0}">
      <dgm:prSet phldrT="[Text]" custT="1"/>
      <dgm:spPr>
        <a:ln w="12700"/>
      </dgm:spPr>
      <dgm:t>
        <a:bodyPr/>
        <a:lstStyle/>
        <a:p>
          <a:pPr>
            <a:buNone/>
          </a:pPr>
          <a:r>
            <a:rPr lang="en-US" sz="700" b="1">
              <a:ln>
                <a:noFill/>
              </a:ln>
              <a:solidFill>
                <a:schemeClr val="tx1"/>
              </a:solidFill>
              <a:latin typeface="Consolas" panose="020B0609020204030204" pitchFamily="49" charset="0"/>
              <a:cs typeface="Consolas" panose="020B0609020204030204" pitchFamily="49" charset="0"/>
            </a:rPr>
            <a:t>Build frequency table (streaming)</a:t>
          </a:r>
          <a:endParaRPr lang="en-US" sz="700" b="1" dirty="0">
            <a:ln>
              <a:noFill/>
            </a:ln>
            <a:solidFill>
              <a:schemeClr val="tx1"/>
            </a:solidFill>
          </a:endParaRPr>
        </a:p>
      </dgm:t>
    </dgm:pt>
    <dgm:pt modelId="{A9850F31-0813-534A-8844-800195FB4447}" type="parTrans" cxnId="{DD731E9F-FB18-2F46-A5DB-A315BC07747C}">
      <dgm:prSet/>
      <dgm:spPr/>
      <dgm:t>
        <a:bodyPr/>
        <a:lstStyle/>
        <a:p>
          <a:endParaRPr lang="en-US" sz="600">
            <a:solidFill>
              <a:schemeClr val="tx1"/>
            </a:solidFill>
          </a:endParaRPr>
        </a:p>
      </dgm:t>
    </dgm:pt>
    <dgm:pt modelId="{CECC58A3-3234-3C4F-93A9-7AF53B58AAA4}" type="sibTrans" cxnId="{DD731E9F-FB18-2F46-A5DB-A315BC07747C}">
      <dgm:prSet/>
      <dgm:spPr/>
      <dgm:t>
        <a:bodyPr/>
        <a:lstStyle/>
        <a:p>
          <a:endParaRPr lang="en-US" sz="600">
            <a:solidFill>
              <a:schemeClr val="tx1"/>
            </a:solidFill>
          </a:endParaRPr>
        </a:p>
      </dgm:t>
    </dgm:pt>
    <dgm:pt modelId="{2A343750-69F4-FE42-A7FF-50F480B8A569}">
      <dgm:prSet phldrT="[Text]" custT="1"/>
      <dgm:spPr>
        <a:ln w="6350">
          <a:solidFill>
            <a:schemeClr val="accent1">
              <a:lumMod val="50000"/>
              <a:alpha val="90000"/>
            </a:schemeClr>
          </a:solidFill>
        </a:ln>
      </dgm:spPr>
      <dgm:t>
        <a:bodyPr/>
        <a:lstStyle/>
        <a:p>
          <a:r>
            <a:rPr lang="en-US" sz="600" dirty="0">
              <a:effectLst/>
              <a:latin typeface="Consolas" panose="020B0609020204030204" pitchFamily="49" charset="0"/>
              <a:cs typeface="Consolas" panose="020B0609020204030204" pitchFamily="49" charset="0"/>
            </a:rPr>
            <a:t>Read file in chunks</a:t>
          </a:r>
          <a:endParaRPr lang="en-US" sz="600" dirty="0"/>
        </a:p>
      </dgm:t>
    </dgm:pt>
    <dgm:pt modelId="{592033B9-C4D7-1740-AC4A-CC23915527A9}" type="parTrans" cxnId="{EB5D14E8-2541-7647-86CD-BECF4AC69FC4}">
      <dgm:prSet/>
      <dgm:spPr/>
      <dgm:t>
        <a:bodyPr/>
        <a:lstStyle/>
        <a:p>
          <a:endParaRPr lang="en-US" sz="600">
            <a:solidFill>
              <a:schemeClr val="tx1"/>
            </a:solidFill>
          </a:endParaRPr>
        </a:p>
      </dgm:t>
    </dgm:pt>
    <dgm:pt modelId="{1C16EA6B-E7D8-C044-B6E7-1155A74931BA}" type="sibTrans" cxnId="{EB5D14E8-2541-7647-86CD-BECF4AC69FC4}">
      <dgm:prSet/>
      <dgm:spPr/>
      <dgm:t>
        <a:bodyPr/>
        <a:lstStyle/>
        <a:p>
          <a:endParaRPr lang="en-US" sz="600">
            <a:solidFill>
              <a:schemeClr val="tx1"/>
            </a:solidFill>
          </a:endParaRPr>
        </a:p>
      </dgm:t>
    </dgm:pt>
    <dgm:pt modelId="{C19B3983-56AC-C84A-BEF3-39C8D6A4283E}">
      <dgm:prSet phldrT="[Text]" custT="1"/>
      <dgm:spPr>
        <a:ln w="6350">
          <a:solidFill>
            <a:schemeClr val="accent1">
              <a:lumMod val="50000"/>
              <a:alpha val="90000"/>
            </a:schemeClr>
          </a:solidFill>
        </a:ln>
      </dgm:spPr>
      <dgm:t>
        <a:bodyPr/>
        <a:lstStyle/>
        <a:p>
          <a:pPr>
            <a:buNone/>
          </a:pPr>
          <a:r>
            <a:rPr lang="en-US" sz="600">
              <a:effectLst/>
              <a:latin typeface="Consolas" panose="020B0609020204030204" pitchFamily="49" charset="0"/>
              <a:cs typeface="Consolas" panose="020B0609020204030204" pitchFamily="49" charset="0"/>
            </a:rPr>
            <a:t>Tokenize (char / word)</a:t>
          </a:r>
          <a:endParaRPr lang="en-US" sz="600" dirty="0"/>
        </a:p>
      </dgm:t>
    </dgm:pt>
    <dgm:pt modelId="{2CD42871-A2EA-AA4B-A37F-356BAA2FFB61}" type="parTrans" cxnId="{841CB85A-A302-0C42-B4E6-72D9E67B70DA}">
      <dgm:prSet/>
      <dgm:spPr/>
      <dgm:t>
        <a:bodyPr/>
        <a:lstStyle/>
        <a:p>
          <a:endParaRPr lang="en-US" sz="600">
            <a:solidFill>
              <a:schemeClr val="tx1"/>
            </a:solidFill>
          </a:endParaRPr>
        </a:p>
      </dgm:t>
    </dgm:pt>
    <dgm:pt modelId="{5ABC1BC7-2A17-E54C-9044-5EB1A16534F9}" type="sibTrans" cxnId="{841CB85A-A302-0C42-B4E6-72D9E67B70DA}">
      <dgm:prSet/>
      <dgm:spPr/>
      <dgm:t>
        <a:bodyPr/>
        <a:lstStyle/>
        <a:p>
          <a:endParaRPr lang="en-US" sz="600">
            <a:solidFill>
              <a:schemeClr val="tx1"/>
            </a:solidFill>
          </a:endParaRPr>
        </a:p>
      </dgm:t>
    </dgm:pt>
    <dgm:pt modelId="{2D14F620-A70F-6448-AF62-F5AF262BC7F8}">
      <dgm:prSet phldrT="[Text]" custT="1"/>
      <dgm:spPr>
        <a:ln w="12700"/>
      </dgm:spPr>
      <dgm:t>
        <a:bodyPr/>
        <a:lstStyle/>
        <a:p>
          <a:r>
            <a:rPr lang="en-US" sz="700" b="1">
              <a:ln>
                <a:noFill/>
              </a:ln>
              <a:solidFill>
                <a:schemeClr val="tx1"/>
              </a:solidFill>
              <a:latin typeface="Consolas" panose="020B0609020204030204" pitchFamily="49" charset="0"/>
              <a:cs typeface="Consolas" panose="020B0609020204030204" pitchFamily="49" charset="0"/>
            </a:rPr>
            <a:t>Build Huffman tree</a:t>
          </a:r>
          <a:endParaRPr lang="en-US" sz="700" b="1" dirty="0">
            <a:ln>
              <a:noFill/>
            </a:ln>
            <a:solidFill>
              <a:schemeClr val="tx1"/>
            </a:solidFill>
          </a:endParaRPr>
        </a:p>
      </dgm:t>
    </dgm:pt>
    <dgm:pt modelId="{67D78120-6368-CC47-A467-687CF69D9717}" type="parTrans" cxnId="{9C5EC16E-0A6A-ED48-A959-642829A09461}">
      <dgm:prSet/>
      <dgm:spPr/>
      <dgm:t>
        <a:bodyPr/>
        <a:lstStyle/>
        <a:p>
          <a:endParaRPr lang="en-US" sz="600">
            <a:solidFill>
              <a:schemeClr val="tx1"/>
            </a:solidFill>
          </a:endParaRPr>
        </a:p>
      </dgm:t>
    </dgm:pt>
    <dgm:pt modelId="{F70ABAA6-94A3-4C49-AC64-9013EE4E9E64}" type="sibTrans" cxnId="{9C5EC16E-0A6A-ED48-A959-642829A09461}">
      <dgm:prSet/>
      <dgm:spPr/>
      <dgm:t>
        <a:bodyPr/>
        <a:lstStyle/>
        <a:p>
          <a:endParaRPr lang="en-US" sz="600">
            <a:solidFill>
              <a:schemeClr val="tx1"/>
            </a:solidFill>
          </a:endParaRPr>
        </a:p>
      </dgm:t>
    </dgm:pt>
    <dgm:pt modelId="{4EDD1B3E-D43C-3B43-A769-1FDB03C0E19A}">
      <dgm:prSet phldrT="[Text]" custT="1"/>
      <dgm:spPr>
        <a:ln w="6350">
          <a:solidFill>
            <a:schemeClr val="accent1">
              <a:lumMod val="50000"/>
              <a:alpha val="90000"/>
            </a:schemeClr>
          </a:solidFill>
        </a:ln>
      </dgm:spPr>
      <dgm:t>
        <a:bodyPr/>
        <a:lstStyle/>
        <a:p>
          <a:r>
            <a:rPr lang="en-US" sz="600" dirty="0" err="1">
              <a:effectLst/>
              <a:latin typeface="Consolas" panose="020B0609020204030204" pitchFamily="49" charset="0"/>
              <a:cs typeface="Consolas" panose="020B0609020204030204" pitchFamily="49" charset="0"/>
            </a:rPr>
            <a:t>heapq</a:t>
          </a:r>
          <a:r>
            <a:rPr lang="en-US" sz="600" dirty="0">
              <a:effectLst/>
              <a:latin typeface="Consolas" panose="020B0609020204030204" pitchFamily="49" charset="0"/>
              <a:cs typeface="Consolas" panose="020B0609020204030204" pitchFamily="49" charset="0"/>
            </a:rPr>
            <a:t>-based greedy merge</a:t>
          </a:r>
          <a:endParaRPr lang="en-US" sz="600" dirty="0"/>
        </a:p>
      </dgm:t>
    </dgm:pt>
    <dgm:pt modelId="{874DCB81-0BC6-7045-A3FC-DA8FEAB56F9A}" type="parTrans" cxnId="{4EE41EA0-0BF3-7D41-90AA-93C68D70F2DB}">
      <dgm:prSet/>
      <dgm:spPr/>
      <dgm:t>
        <a:bodyPr/>
        <a:lstStyle/>
        <a:p>
          <a:endParaRPr lang="en-US" sz="600">
            <a:solidFill>
              <a:schemeClr val="tx1"/>
            </a:solidFill>
          </a:endParaRPr>
        </a:p>
      </dgm:t>
    </dgm:pt>
    <dgm:pt modelId="{FCB8602C-664A-1E48-B740-5930B8CE2DF7}" type="sibTrans" cxnId="{4EE41EA0-0BF3-7D41-90AA-93C68D70F2DB}">
      <dgm:prSet/>
      <dgm:spPr/>
      <dgm:t>
        <a:bodyPr/>
        <a:lstStyle/>
        <a:p>
          <a:endParaRPr lang="en-US" sz="600">
            <a:solidFill>
              <a:schemeClr val="tx1"/>
            </a:solidFill>
          </a:endParaRPr>
        </a:p>
      </dgm:t>
    </dgm:pt>
    <dgm:pt modelId="{042CE23A-FD76-9D45-B727-1FBD9DA82BE9}">
      <dgm:prSet phldrT="[Text]" custT="1"/>
      <dgm:spPr>
        <a:ln w="12700"/>
      </dgm:spPr>
      <dgm:t>
        <a:bodyPr/>
        <a:lstStyle/>
        <a:p>
          <a:r>
            <a:rPr lang="en-US" sz="700" b="1" dirty="0">
              <a:ln>
                <a:noFill/>
              </a:ln>
              <a:solidFill>
                <a:schemeClr val="tx1"/>
              </a:solidFill>
              <a:latin typeface="Consolas" panose="020B0609020204030204" pitchFamily="49" charset="0"/>
              <a:cs typeface="Consolas" panose="020B0609020204030204" pitchFamily="49" charset="0"/>
            </a:rPr>
            <a:t>Generate Huffman codes</a:t>
          </a:r>
          <a:endParaRPr lang="en-US" sz="700" b="1" dirty="0">
            <a:ln>
              <a:noFill/>
            </a:ln>
            <a:solidFill>
              <a:schemeClr val="tx1"/>
            </a:solidFill>
          </a:endParaRPr>
        </a:p>
      </dgm:t>
    </dgm:pt>
    <dgm:pt modelId="{B3B0837D-75C3-574B-84AC-9D8853841867}" type="parTrans" cxnId="{77BDD5A9-D3BC-2C4D-9C3E-16648F2F7410}">
      <dgm:prSet/>
      <dgm:spPr/>
      <dgm:t>
        <a:bodyPr/>
        <a:lstStyle/>
        <a:p>
          <a:endParaRPr lang="en-US" sz="600">
            <a:solidFill>
              <a:schemeClr val="tx1"/>
            </a:solidFill>
          </a:endParaRPr>
        </a:p>
      </dgm:t>
    </dgm:pt>
    <dgm:pt modelId="{05E58749-66B2-1640-A238-5911A44C8F9B}" type="sibTrans" cxnId="{77BDD5A9-D3BC-2C4D-9C3E-16648F2F7410}">
      <dgm:prSet/>
      <dgm:spPr/>
      <dgm:t>
        <a:bodyPr/>
        <a:lstStyle/>
        <a:p>
          <a:endParaRPr lang="en-US" sz="600">
            <a:solidFill>
              <a:schemeClr val="tx1"/>
            </a:solidFill>
          </a:endParaRPr>
        </a:p>
      </dgm:t>
    </dgm:pt>
    <dgm:pt modelId="{6BBB1F5C-6B74-2D4C-AA51-A7E33D118A82}">
      <dgm:prSet phldrT="[Text]" custT="1"/>
      <dgm:spPr>
        <a:ln w="6350">
          <a:solidFill>
            <a:schemeClr val="accent1">
              <a:lumMod val="50000"/>
              <a:alpha val="90000"/>
            </a:schemeClr>
          </a:solidFill>
        </a:ln>
      </dgm:spPr>
      <dgm:t>
        <a:bodyPr/>
        <a:lstStyle/>
        <a:p>
          <a:r>
            <a:rPr lang="en-US" sz="600">
              <a:effectLst/>
              <a:latin typeface="Consolas" panose="020B0609020204030204" pitchFamily="49" charset="0"/>
              <a:cs typeface="Consolas" panose="020B0609020204030204" pitchFamily="49" charset="0"/>
            </a:rPr>
            <a:t>DFS traversal assigns 0/1 codes</a:t>
          </a:r>
          <a:endParaRPr lang="en-US" sz="600" dirty="0"/>
        </a:p>
      </dgm:t>
    </dgm:pt>
    <dgm:pt modelId="{1BB74622-9BF7-984B-A902-DAB9F8C75D6C}" type="parTrans" cxnId="{D0A11BA3-94E6-4243-B582-A44BCDAA0F8A}">
      <dgm:prSet/>
      <dgm:spPr/>
      <dgm:t>
        <a:bodyPr/>
        <a:lstStyle/>
        <a:p>
          <a:endParaRPr lang="en-US" sz="600">
            <a:solidFill>
              <a:schemeClr val="tx1"/>
            </a:solidFill>
          </a:endParaRPr>
        </a:p>
      </dgm:t>
    </dgm:pt>
    <dgm:pt modelId="{F24BA52A-E742-C740-A4EA-1E5CD0F3165C}" type="sibTrans" cxnId="{D0A11BA3-94E6-4243-B582-A44BCDAA0F8A}">
      <dgm:prSet/>
      <dgm:spPr/>
      <dgm:t>
        <a:bodyPr/>
        <a:lstStyle/>
        <a:p>
          <a:endParaRPr lang="en-US" sz="600">
            <a:solidFill>
              <a:schemeClr val="tx1"/>
            </a:solidFill>
          </a:endParaRPr>
        </a:p>
      </dgm:t>
    </dgm:pt>
    <dgm:pt modelId="{69CC9B04-9990-A449-B15A-2A4B3EE3C502}">
      <dgm:prSet phldrT="[Text]" custT="1"/>
      <dgm:spPr>
        <a:ln w="12700"/>
      </dgm:spPr>
      <dgm:t>
        <a:bodyPr/>
        <a:lstStyle/>
        <a:p>
          <a:pPr>
            <a:buNone/>
          </a:pPr>
          <a:r>
            <a:rPr lang="en-US" sz="700" b="1">
              <a:ln>
                <a:noFill/>
              </a:ln>
              <a:solidFill>
                <a:schemeClr val="tx1"/>
              </a:solidFill>
              <a:latin typeface="Consolas" panose="020B0609020204030204" pitchFamily="49" charset="0"/>
              <a:cs typeface="Consolas" panose="020B0609020204030204" pitchFamily="49" charset="0"/>
            </a:rPr>
            <a:t>Write codes report</a:t>
          </a:r>
          <a:endParaRPr lang="en-US" sz="700" b="1" dirty="0">
            <a:ln>
              <a:noFill/>
            </a:ln>
            <a:solidFill>
              <a:schemeClr val="tx1"/>
            </a:solidFill>
          </a:endParaRPr>
        </a:p>
      </dgm:t>
    </dgm:pt>
    <dgm:pt modelId="{B85A58E6-0491-8C43-BF10-ABAA89631FD0}" type="parTrans" cxnId="{0F11FE32-2AD7-8748-9A51-8035EF9D52B5}">
      <dgm:prSet/>
      <dgm:spPr/>
      <dgm:t>
        <a:bodyPr/>
        <a:lstStyle/>
        <a:p>
          <a:endParaRPr lang="en-US" sz="600">
            <a:solidFill>
              <a:schemeClr val="tx1"/>
            </a:solidFill>
          </a:endParaRPr>
        </a:p>
      </dgm:t>
    </dgm:pt>
    <dgm:pt modelId="{66AC0545-A32E-6745-BFC7-6BAB8DBF2585}" type="sibTrans" cxnId="{0F11FE32-2AD7-8748-9A51-8035EF9D52B5}">
      <dgm:prSet/>
      <dgm:spPr/>
      <dgm:t>
        <a:bodyPr/>
        <a:lstStyle/>
        <a:p>
          <a:endParaRPr lang="en-US" sz="600">
            <a:solidFill>
              <a:schemeClr val="tx1"/>
            </a:solidFill>
          </a:endParaRPr>
        </a:p>
      </dgm:t>
    </dgm:pt>
    <dgm:pt modelId="{40D8D99B-D9B0-D747-8BCF-86990E30CA0D}">
      <dgm:prSet phldrT="[Text]" custT="1"/>
      <dgm:spPr>
        <a:ln w="6350">
          <a:solidFill>
            <a:schemeClr val="accent1">
              <a:lumMod val="50000"/>
              <a:alpha val="90000"/>
            </a:schemeClr>
          </a:solidFill>
        </a:ln>
      </dgm:spPr>
      <dgm:t>
        <a:bodyPr/>
        <a:lstStyle/>
        <a:p>
          <a:r>
            <a:rPr lang="en-US" sz="600">
              <a:effectLst/>
              <a:latin typeface="Consolas" panose="020B0609020204030204" pitchFamily="49" charset="0"/>
              <a:cs typeface="Consolas" panose="020B0609020204030204" pitchFamily="49" charset="0"/>
            </a:rPr>
            <a:t>Count frequencies</a:t>
          </a:r>
          <a:endParaRPr lang="en-US" sz="600" dirty="0"/>
        </a:p>
      </dgm:t>
    </dgm:pt>
    <dgm:pt modelId="{FBA4850F-E47B-3840-8B77-90C3D3781C87}" type="parTrans" cxnId="{77C61AF0-B005-194A-ACA7-34AF650AC24E}">
      <dgm:prSet/>
      <dgm:spPr/>
      <dgm:t>
        <a:bodyPr/>
        <a:lstStyle/>
        <a:p>
          <a:endParaRPr lang="en-US" sz="600">
            <a:solidFill>
              <a:schemeClr val="tx1"/>
            </a:solidFill>
          </a:endParaRPr>
        </a:p>
      </dgm:t>
    </dgm:pt>
    <dgm:pt modelId="{093EFDF5-ACF2-1845-AC34-4B1879D5B7FF}" type="sibTrans" cxnId="{77C61AF0-B005-194A-ACA7-34AF650AC24E}">
      <dgm:prSet/>
      <dgm:spPr/>
      <dgm:t>
        <a:bodyPr/>
        <a:lstStyle/>
        <a:p>
          <a:endParaRPr lang="en-US" sz="600">
            <a:solidFill>
              <a:schemeClr val="tx1"/>
            </a:solidFill>
          </a:endParaRPr>
        </a:p>
      </dgm:t>
    </dgm:pt>
    <dgm:pt modelId="{600CA0FC-8262-C347-A5E8-AEEE20C31F0A}">
      <dgm:prSet phldrT="[Text]" custT="1"/>
      <dgm:spPr>
        <a:ln w="12700"/>
      </dgm:spPr>
      <dgm:t>
        <a:bodyPr/>
        <a:lstStyle/>
        <a:p>
          <a:pPr>
            <a:buNone/>
          </a:pPr>
          <a:r>
            <a:rPr lang="en-US" sz="700" b="1">
              <a:ln>
                <a:noFill/>
              </a:ln>
              <a:solidFill>
                <a:schemeClr val="tx1"/>
              </a:solidFill>
              <a:latin typeface="Consolas" panose="020B0609020204030204" pitchFamily="49" charset="0"/>
              <a:cs typeface="Consolas" panose="020B0609020204030204" pitchFamily="49" charset="0"/>
            </a:rPr>
            <a:t>Stream encode input file</a:t>
          </a:r>
          <a:endParaRPr lang="en-US" sz="700" b="1" dirty="0">
            <a:ln>
              <a:noFill/>
            </a:ln>
            <a:solidFill>
              <a:schemeClr val="tx1"/>
            </a:solidFill>
          </a:endParaRPr>
        </a:p>
      </dgm:t>
    </dgm:pt>
    <dgm:pt modelId="{E5B3B03F-0100-5C4C-A30C-FFCA873DBE6B}" type="parTrans" cxnId="{578BD750-55BE-CA4B-8BA9-4A07E4F370D7}">
      <dgm:prSet/>
      <dgm:spPr/>
      <dgm:t>
        <a:bodyPr/>
        <a:lstStyle/>
        <a:p>
          <a:endParaRPr lang="en-US" sz="600">
            <a:solidFill>
              <a:schemeClr val="tx1"/>
            </a:solidFill>
          </a:endParaRPr>
        </a:p>
      </dgm:t>
    </dgm:pt>
    <dgm:pt modelId="{3AED64E8-9E9A-704D-8F30-32916DE2FE66}" type="sibTrans" cxnId="{578BD750-55BE-CA4B-8BA9-4A07E4F370D7}">
      <dgm:prSet/>
      <dgm:spPr/>
      <dgm:t>
        <a:bodyPr/>
        <a:lstStyle/>
        <a:p>
          <a:endParaRPr lang="en-US" sz="600">
            <a:solidFill>
              <a:schemeClr val="tx1"/>
            </a:solidFill>
          </a:endParaRPr>
        </a:p>
      </dgm:t>
    </dgm:pt>
    <dgm:pt modelId="{513AEA30-C99C-774F-843D-0E6621CB8158}">
      <dgm:prSet phldrT="[Text]" custT="1"/>
      <dgm:spPr>
        <a:ln w="6350">
          <a:solidFill>
            <a:schemeClr val="accent1">
              <a:lumMod val="50000"/>
              <a:alpha val="90000"/>
            </a:schemeClr>
          </a:solidFill>
        </a:ln>
      </dgm:spPr>
      <dgm:t>
        <a:bodyPr/>
        <a:lstStyle/>
        <a:p>
          <a:r>
            <a:rPr lang="en-US" sz="600" dirty="0">
              <a:effectLst/>
              <a:latin typeface="Consolas" panose="020B0609020204030204" pitchFamily="49" charset="0"/>
              <a:cs typeface="Consolas" panose="020B0609020204030204" pitchFamily="49" charset="0"/>
            </a:rPr>
            <a:t>Symbol | Frequency | Code | Bits</a:t>
          </a:r>
          <a:endParaRPr lang="en-US" sz="600" dirty="0"/>
        </a:p>
      </dgm:t>
    </dgm:pt>
    <dgm:pt modelId="{BEB68136-92DE-4F4F-A4B4-CB28B120C482}" type="parTrans" cxnId="{4A53B171-195C-4641-8EC8-62FF98DBAC99}">
      <dgm:prSet/>
      <dgm:spPr/>
      <dgm:t>
        <a:bodyPr/>
        <a:lstStyle/>
        <a:p>
          <a:endParaRPr lang="en-US" sz="600">
            <a:solidFill>
              <a:schemeClr val="tx1"/>
            </a:solidFill>
          </a:endParaRPr>
        </a:p>
      </dgm:t>
    </dgm:pt>
    <dgm:pt modelId="{B4091E9B-098D-5747-AA71-EE324216E7A1}" type="sibTrans" cxnId="{4A53B171-195C-4641-8EC8-62FF98DBAC99}">
      <dgm:prSet/>
      <dgm:spPr/>
      <dgm:t>
        <a:bodyPr/>
        <a:lstStyle/>
        <a:p>
          <a:endParaRPr lang="en-US" sz="600">
            <a:solidFill>
              <a:schemeClr val="tx1"/>
            </a:solidFill>
          </a:endParaRPr>
        </a:p>
      </dgm:t>
    </dgm:pt>
    <dgm:pt modelId="{928DA8BB-8614-4B49-A3BF-8DEB429EB6C9}">
      <dgm:prSet phldrT="[Text]" custT="1"/>
      <dgm:spPr>
        <a:ln w="6350">
          <a:solidFill>
            <a:schemeClr val="accent1">
              <a:lumMod val="50000"/>
              <a:alpha val="90000"/>
            </a:schemeClr>
          </a:solidFill>
        </a:ln>
      </dgm:spPr>
      <dgm:t>
        <a:bodyPr/>
        <a:lstStyle/>
        <a:p>
          <a:r>
            <a:rPr lang="en-US" sz="600">
              <a:effectLst/>
              <a:latin typeface="Consolas" panose="020B0609020204030204" pitchFamily="49" charset="0"/>
              <a:cs typeface="Consolas" panose="020B0609020204030204" pitchFamily="49" charset="0"/>
            </a:rPr>
            <a:t>Summary: sizes + ratio</a:t>
          </a:r>
          <a:endParaRPr lang="en-US" sz="600" dirty="0"/>
        </a:p>
      </dgm:t>
    </dgm:pt>
    <dgm:pt modelId="{DDB8D198-A342-AD4B-ACCF-8C423E0B7AD4}" type="parTrans" cxnId="{BB473BE5-B776-7546-BF45-BB030BE2878F}">
      <dgm:prSet/>
      <dgm:spPr/>
      <dgm:t>
        <a:bodyPr/>
        <a:lstStyle/>
        <a:p>
          <a:endParaRPr lang="en-US" sz="600">
            <a:solidFill>
              <a:schemeClr val="tx1"/>
            </a:solidFill>
          </a:endParaRPr>
        </a:p>
      </dgm:t>
    </dgm:pt>
    <dgm:pt modelId="{64CEAD23-C57C-154A-B619-571E32FA06DB}" type="sibTrans" cxnId="{BB473BE5-B776-7546-BF45-BB030BE2878F}">
      <dgm:prSet/>
      <dgm:spPr/>
      <dgm:t>
        <a:bodyPr/>
        <a:lstStyle/>
        <a:p>
          <a:endParaRPr lang="en-US" sz="600">
            <a:solidFill>
              <a:schemeClr val="tx1"/>
            </a:solidFill>
          </a:endParaRPr>
        </a:p>
      </dgm:t>
    </dgm:pt>
    <dgm:pt modelId="{F66FA731-4EEA-0E42-8CD9-C754F0C81A24}">
      <dgm:prSet custT="1"/>
      <dgm:spPr>
        <a:ln w="6350">
          <a:solidFill>
            <a:schemeClr val="accent1">
              <a:lumMod val="50000"/>
              <a:alpha val="90000"/>
            </a:schemeClr>
          </a:solidFill>
        </a:ln>
      </dgm:spPr>
      <dgm:t>
        <a:bodyPr/>
        <a:lstStyle/>
        <a:p>
          <a:pPr>
            <a:buNone/>
          </a:pPr>
          <a:r>
            <a:rPr lang="en-US" sz="600" dirty="0">
              <a:effectLst/>
              <a:latin typeface="Consolas" panose="020B0609020204030204" pitchFamily="49" charset="0"/>
              <a:cs typeface="Consolas" panose="020B0609020204030204" pitchFamily="49" charset="0"/>
            </a:rPr>
            <a:t>Convert tokens → bitstring</a:t>
          </a:r>
        </a:p>
      </dgm:t>
    </dgm:pt>
    <dgm:pt modelId="{6FEF3063-8F73-9043-A6EA-9E99374F6B8E}" type="parTrans" cxnId="{B63F1042-E947-374F-8137-AC7B68194800}">
      <dgm:prSet/>
      <dgm:spPr/>
      <dgm:t>
        <a:bodyPr/>
        <a:lstStyle/>
        <a:p>
          <a:endParaRPr lang="en-US" sz="600">
            <a:solidFill>
              <a:schemeClr val="tx1"/>
            </a:solidFill>
          </a:endParaRPr>
        </a:p>
      </dgm:t>
    </dgm:pt>
    <dgm:pt modelId="{2B62101F-6997-3F47-9852-BBC9BA71FCE2}" type="sibTrans" cxnId="{B63F1042-E947-374F-8137-AC7B68194800}">
      <dgm:prSet/>
      <dgm:spPr/>
      <dgm:t>
        <a:bodyPr/>
        <a:lstStyle/>
        <a:p>
          <a:endParaRPr lang="en-US" sz="600">
            <a:solidFill>
              <a:schemeClr val="tx1"/>
            </a:solidFill>
          </a:endParaRPr>
        </a:p>
      </dgm:t>
    </dgm:pt>
    <dgm:pt modelId="{7F68018F-86BB-9340-BCD4-D69295404A5A}">
      <dgm:prSet custT="1"/>
      <dgm:spPr>
        <a:ln w="6350">
          <a:solidFill>
            <a:schemeClr val="accent1">
              <a:lumMod val="50000"/>
              <a:alpha val="90000"/>
            </a:schemeClr>
          </a:solidFill>
        </a:ln>
      </dgm:spPr>
      <dgm:t>
        <a:bodyPr/>
        <a:lstStyle/>
        <a:p>
          <a:pPr>
            <a:buNone/>
          </a:pPr>
          <a:r>
            <a:rPr lang="en-US" sz="600">
              <a:effectLst/>
              <a:latin typeface="Consolas" panose="020B0609020204030204" pitchFamily="49" charset="0"/>
              <a:cs typeface="Consolas" panose="020B0609020204030204" pitchFamily="49" charset="0"/>
            </a:rPr>
            <a:t>Flush full bytes to output</a:t>
          </a:r>
          <a:endParaRPr lang="en-US" sz="600" dirty="0">
            <a:effectLst/>
            <a:latin typeface="Consolas" panose="020B0609020204030204" pitchFamily="49" charset="0"/>
            <a:cs typeface="Consolas" panose="020B0609020204030204" pitchFamily="49" charset="0"/>
          </a:endParaRPr>
        </a:p>
      </dgm:t>
    </dgm:pt>
    <dgm:pt modelId="{6C493E27-BEE6-0749-A1B6-6E7323379BEB}" type="parTrans" cxnId="{118371F1-F2E8-684A-A677-9AA0D169DA60}">
      <dgm:prSet/>
      <dgm:spPr/>
      <dgm:t>
        <a:bodyPr/>
        <a:lstStyle/>
        <a:p>
          <a:endParaRPr lang="en-US" sz="600">
            <a:solidFill>
              <a:schemeClr val="tx1"/>
            </a:solidFill>
          </a:endParaRPr>
        </a:p>
      </dgm:t>
    </dgm:pt>
    <dgm:pt modelId="{A215540C-E3B9-2942-84A2-74D8B4692BD8}" type="sibTrans" cxnId="{118371F1-F2E8-684A-A677-9AA0D169DA60}">
      <dgm:prSet/>
      <dgm:spPr/>
      <dgm:t>
        <a:bodyPr/>
        <a:lstStyle/>
        <a:p>
          <a:endParaRPr lang="en-US" sz="600">
            <a:solidFill>
              <a:schemeClr val="tx1"/>
            </a:solidFill>
          </a:endParaRPr>
        </a:p>
      </dgm:t>
    </dgm:pt>
    <dgm:pt modelId="{4485D805-A904-6D4B-9B09-E48A83B49E10}">
      <dgm:prSet custT="1"/>
      <dgm:spPr>
        <a:ln w="6350">
          <a:solidFill>
            <a:schemeClr val="accent1">
              <a:lumMod val="50000"/>
              <a:alpha val="90000"/>
            </a:schemeClr>
          </a:solidFill>
        </a:ln>
      </dgm:spPr>
      <dgm:t>
        <a:bodyPr/>
        <a:lstStyle/>
        <a:p>
          <a:pPr>
            <a:buNone/>
          </a:pPr>
          <a:r>
            <a:rPr lang="en-US" sz="600">
              <a:effectLst/>
              <a:latin typeface="Consolas" panose="020B0609020204030204" pitchFamily="49" charset="0"/>
              <a:cs typeface="Consolas" panose="020B0609020204030204" pitchFamily="49" charset="0"/>
            </a:rPr>
            <a:t>Pad remaining bits (0–7)</a:t>
          </a:r>
          <a:endParaRPr lang="en-US" sz="600" dirty="0">
            <a:effectLst/>
            <a:latin typeface="Consolas" panose="020B0609020204030204" pitchFamily="49" charset="0"/>
            <a:cs typeface="Consolas" panose="020B0609020204030204" pitchFamily="49" charset="0"/>
          </a:endParaRPr>
        </a:p>
      </dgm:t>
    </dgm:pt>
    <dgm:pt modelId="{CE8B644B-E564-1544-9E1A-A531C92D7FD6}" type="parTrans" cxnId="{CC7B689D-F53F-944A-AD54-2B9B79472395}">
      <dgm:prSet/>
      <dgm:spPr/>
      <dgm:t>
        <a:bodyPr/>
        <a:lstStyle/>
        <a:p>
          <a:endParaRPr lang="en-US" sz="600">
            <a:solidFill>
              <a:schemeClr val="tx1"/>
            </a:solidFill>
          </a:endParaRPr>
        </a:p>
      </dgm:t>
    </dgm:pt>
    <dgm:pt modelId="{F0676D14-E173-3C4D-B46D-561E9341D1A0}" type="sibTrans" cxnId="{CC7B689D-F53F-944A-AD54-2B9B79472395}">
      <dgm:prSet/>
      <dgm:spPr/>
      <dgm:t>
        <a:bodyPr/>
        <a:lstStyle/>
        <a:p>
          <a:endParaRPr lang="en-US" sz="600">
            <a:solidFill>
              <a:schemeClr val="tx1"/>
            </a:solidFill>
          </a:endParaRPr>
        </a:p>
      </dgm:t>
    </dgm:pt>
    <dgm:pt modelId="{E9BF8937-D7CF-F246-A8E0-8C0DD5B85E7A}">
      <dgm:prSet custT="1"/>
      <dgm:spPr>
        <a:ln w="6350">
          <a:solidFill>
            <a:schemeClr val="accent1">
              <a:lumMod val="50000"/>
              <a:alpha val="90000"/>
            </a:schemeClr>
          </a:solidFill>
        </a:ln>
      </dgm:spPr>
      <dgm:t>
        <a:bodyPr/>
        <a:lstStyle/>
        <a:p>
          <a:pPr>
            <a:buNone/>
          </a:pPr>
          <a:r>
            <a:rPr lang="en-US" sz="600">
              <a:effectLst/>
              <a:latin typeface="Consolas" panose="020B0609020204030204" pitchFamily="49" charset="0"/>
              <a:cs typeface="Consolas" panose="020B0609020204030204" pitchFamily="49" charset="0"/>
            </a:rPr>
            <a:t>Save → &lt;filename&gt;.huff</a:t>
          </a:r>
          <a:endParaRPr lang="en-US" sz="600" dirty="0">
            <a:effectLst/>
            <a:latin typeface="Consolas" panose="020B0609020204030204" pitchFamily="49" charset="0"/>
            <a:cs typeface="Consolas" panose="020B0609020204030204" pitchFamily="49" charset="0"/>
          </a:endParaRPr>
        </a:p>
      </dgm:t>
    </dgm:pt>
    <dgm:pt modelId="{DEAC4080-BB2A-8348-B8D6-FA663C3D961D}" type="parTrans" cxnId="{0CCC8E99-4E4E-824A-9D08-8E575BDEF1FD}">
      <dgm:prSet/>
      <dgm:spPr/>
      <dgm:t>
        <a:bodyPr/>
        <a:lstStyle/>
        <a:p>
          <a:endParaRPr lang="en-US" sz="600">
            <a:solidFill>
              <a:schemeClr val="tx1"/>
            </a:solidFill>
          </a:endParaRPr>
        </a:p>
      </dgm:t>
    </dgm:pt>
    <dgm:pt modelId="{83C9D83C-39DB-1D4C-ABAE-7808C2E0734B}" type="sibTrans" cxnId="{0CCC8E99-4E4E-824A-9D08-8E575BDEF1FD}">
      <dgm:prSet/>
      <dgm:spPr/>
      <dgm:t>
        <a:bodyPr/>
        <a:lstStyle/>
        <a:p>
          <a:endParaRPr lang="en-US" sz="600">
            <a:solidFill>
              <a:schemeClr val="tx1"/>
            </a:solidFill>
          </a:endParaRPr>
        </a:p>
      </dgm:t>
    </dgm:pt>
    <dgm:pt modelId="{9EB95596-7352-2044-A95D-D407CF9AB396}">
      <dgm:prSet custT="1"/>
      <dgm:spPr>
        <a:ln w="12700"/>
      </dgm:spPr>
      <dgm:t>
        <a:bodyPr/>
        <a:lstStyle/>
        <a:p>
          <a:pPr>
            <a:buNone/>
          </a:pPr>
          <a:r>
            <a:rPr lang="en-US" sz="700" b="1">
              <a:ln>
                <a:noFill/>
              </a:ln>
              <a:solidFill>
                <a:schemeClr val="tx1"/>
              </a:solidFill>
              <a:latin typeface="Consolas" panose="020B0609020204030204" pitchFamily="49" charset="0"/>
              <a:cs typeface="Consolas" panose="020B0609020204030204" pitchFamily="49" charset="0"/>
            </a:rPr>
            <a:t>Save metadata</a:t>
          </a:r>
          <a:endParaRPr lang="en-US" sz="700" b="1" dirty="0">
            <a:ln>
              <a:noFill/>
            </a:ln>
            <a:solidFill>
              <a:schemeClr val="tx1"/>
            </a:solidFill>
            <a:latin typeface="Consolas" panose="020B0609020204030204" pitchFamily="49" charset="0"/>
            <a:cs typeface="Consolas" panose="020B0609020204030204" pitchFamily="49" charset="0"/>
          </a:endParaRPr>
        </a:p>
      </dgm:t>
    </dgm:pt>
    <dgm:pt modelId="{5AF5426F-A79D-8344-B11E-C23CCCF123E3}" type="parTrans" cxnId="{635616E9-D845-1F45-88DA-F34E0114430C}">
      <dgm:prSet/>
      <dgm:spPr/>
      <dgm:t>
        <a:bodyPr/>
        <a:lstStyle/>
        <a:p>
          <a:endParaRPr lang="en-US" sz="600">
            <a:solidFill>
              <a:schemeClr val="tx1"/>
            </a:solidFill>
          </a:endParaRPr>
        </a:p>
      </dgm:t>
    </dgm:pt>
    <dgm:pt modelId="{7A68B603-B37C-7045-B433-093E75D0E209}" type="sibTrans" cxnId="{635616E9-D845-1F45-88DA-F34E0114430C}">
      <dgm:prSet/>
      <dgm:spPr/>
      <dgm:t>
        <a:bodyPr/>
        <a:lstStyle/>
        <a:p>
          <a:endParaRPr lang="en-US" sz="600">
            <a:solidFill>
              <a:schemeClr val="tx1"/>
            </a:solidFill>
          </a:endParaRPr>
        </a:p>
      </dgm:t>
    </dgm:pt>
    <dgm:pt modelId="{B7C1C3A4-47F0-9647-8D3B-87F8CADFDEC4}">
      <dgm:prSet custT="1"/>
      <dgm:spPr>
        <a:ln w="6350">
          <a:solidFill>
            <a:schemeClr val="accent1">
              <a:lumMod val="50000"/>
              <a:alpha val="90000"/>
            </a:schemeClr>
          </a:solidFill>
        </a:ln>
      </dgm:spPr>
      <dgm:t>
        <a:bodyPr/>
        <a:lstStyle/>
        <a:p>
          <a:pPr>
            <a:buNone/>
          </a:pPr>
          <a:r>
            <a:rPr lang="en-US" sz="600" dirty="0" err="1">
              <a:effectLst/>
              <a:latin typeface="Consolas" panose="020B0609020204030204" pitchFamily="49" charset="0"/>
              <a:cs typeface="Consolas" panose="020B0609020204030204" pitchFamily="49" charset="0"/>
            </a:rPr>
            <a:t>freq_table</a:t>
          </a:r>
          <a:r>
            <a:rPr lang="en-US" sz="600" dirty="0">
              <a:effectLst/>
              <a:latin typeface="Consolas" panose="020B0609020204030204" pitchFamily="49" charset="0"/>
              <a:cs typeface="Consolas" panose="020B0609020204030204" pitchFamily="49" charset="0"/>
            </a:rPr>
            <a:t>→ &lt;filename&gt;.</a:t>
          </a:r>
          <a:r>
            <a:rPr lang="en-US" sz="600" dirty="0" err="1">
              <a:effectLst/>
              <a:latin typeface="Consolas" panose="020B0609020204030204" pitchFamily="49" charset="0"/>
              <a:cs typeface="Consolas" panose="020B0609020204030204" pitchFamily="49" charset="0"/>
            </a:rPr>
            <a:t>huff.freq</a:t>
          </a:r>
          <a:r>
            <a:rPr lang="en-US" sz="600" dirty="0">
              <a:effectLst/>
              <a:latin typeface="Consolas" panose="020B0609020204030204" pitchFamily="49" charset="0"/>
              <a:cs typeface="Consolas" panose="020B0609020204030204" pitchFamily="49" charset="0"/>
            </a:rPr>
            <a:t> .</a:t>
          </a:r>
          <a:r>
            <a:rPr lang="en-US" sz="600" dirty="0" err="1">
              <a:effectLst/>
              <a:latin typeface="Consolas" panose="020B0609020204030204" pitchFamily="49" charset="0"/>
              <a:cs typeface="Consolas" panose="020B0609020204030204" pitchFamily="49" charset="0"/>
            </a:rPr>
            <a:t>json</a:t>
          </a:r>
          <a:endParaRPr lang="en-US" sz="600" dirty="0">
            <a:effectLst/>
            <a:latin typeface="Consolas" panose="020B0609020204030204" pitchFamily="49" charset="0"/>
            <a:cs typeface="Consolas" panose="020B0609020204030204" pitchFamily="49" charset="0"/>
          </a:endParaRPr>
        </a:p>
      </dgm:t>
    </dgm:pt>
    <dgm:pt modelId="{1330B2E6-DCDC-4143-B097-9306555CA56C}" type="parTrans" cxnId="{5AAC0D0D-C4FA-A148-988A-042D1B9E5DA5}">
      <dgm:prSet/>
      <dgm:spPr/>
      <dgm:t>
        <a:bodyPr/>
        <a:lstStyle/>
        <a:p>
          <a:endParaRPr lang="en-US" sz="600">
            <a:solidFill>
              <a:schemeClr val="tx1"/>
            </a:solidFill>
          </a:endParaRPr>
        </a:p>
      </dgm:t>
    </dgm:pt>
    <dgm:pt modelId="{CA474BE9-D699-B44A-933A-7747909C5398}" type="sibTrans" cxnId="{5AAC0D0D-C4FA-A148-988A-042D1B9E5DA5}">
      <dgm:prSet/>
      <dgm:spPr/>
      <dgm:t>
        <a:bodyPr/>
        <a:lstStyle/>
        <a:p>
          <a:endParaRPr lang="en-US" sz="600">
            <a:solidFill>
              <a:schemeClr val="tx1"/>
            </a:solidFill>
          </a:endParaRPr>
        </a:p>
      </dgm:t>
    </dgm:pt>
    <dgm:pt modelId="{4F75B324-E8F4-624C-9855-FCD7EC8E7613}">
      <dgm:prSet custT="1"/>
      <dgm:spPr>
        <a:ln w="12700"/>
      </dgm:spPr>
      <dgm:t>
        <a:bodyPr/>
        <a:lstStyle/>
        <a:p>
          <a:pPr>
            <a:buNone/>
          </a:pPr>
          <a:r>
            <a:rPr lang="en-US" sz="700" b="1">
              <a:ln>
                <a:noFill/>
              </a:ln>
              <a:solidFill>
                <a:schemeClr val="tx1"/>
              </a:solidFill>
              <a:latin typeface="Consolas" panose="020B0609020204030204" pitchFamily="49" charset="0"/>
              <a:cs typeface="Consolas" panose="020B0609020204030204" pitchFamily="49" charset="0"/>
            </a:rPr>
            <a:t>visualize_tree(root)   ← optional</a:t>
          </a:r>
          <a:endParaRPr lang="en-US" sz="700" b="1" dirty="0">
            <a:ln>
              <a:noFill/>
            </a:ln>
            <a:solidFill>
              <a:schemeClr val="tx1"/>
            </a:solidFill>
            <a:latin typeface="Consolas" panose="020B0609020204030204" pitchFamily="49" charset="0"/>
            <a:cs typeface="Consolas" panose="020B0609020204030204" pitchFamily="49" charset="0"/>
          </a:endParaRPr>
        </a:p>
      </dgm:t>
    </dgm:pt>
    <dgm:pt modelId="{3D92A27F-553F-D849-90AF-AB567A1A477F}" type="parTrans" cxnId="{C098CA33-E706-314E-ADDD-9FE1A93932D5}">
      <dgm:prSet/>
      <dgm:spPr/>
      <dgm:t>
        <a:bodyPr/>
        <a:lstStyle/>
        <a:p>
          <a:endParaRPr lang="en-US" sz="600">
            <a:solidFill>
              <a:schemeClr val="tx1"/>
            </a:solidFill>
          </a:endParaRPr>
        </a:p>
      </dgm:t>
    </dgm:pt>
    <dgm:pt modelId="{27172B04-22D9-7142-A95C-DDE024D76EF3}" type="sibTrans" cxnId="{C098CA33-E706-314E-ADDD-9FE1A93932D5}">
      <dgm:prSet/>
      <dgm:spPr/>
      <dgm:t>
        <a:bodyPr/>
        <a:lstStyle/>
        <a:p>
          <a:endParaRPr lang="en-US" sz="600">
            <a:solidFill>
              <a:schemeClr val="tx1"/>
            </a:solidFill>
          </a:endParaRPr>
        </a:p>
      </dgm:t>
    </dgm:pt>
    <dgm:pt modelId="{8C8E1925-EAF6-2348-B282-12153B05FA76}">
      <dgm:prSet custT="1"/>
      <dgm:spPr>
        <a:ln w="6350">
          <a:solidFill>
            <a:schemeClr val="accent1">
              <a:lumMod val="50000"/>
              <a:alpha val="90000"/>
            </a:schemeClr>
          </a:solidFill>
        </a:ln>
      </dgm:spPr>
      <dgm:t>
        <a:bodyPr/>
        <a:lstStyle/>
        <a:p>
          <a:pPr>
            <a:buNone/>
          </a:pPr>
          <a:r>
            <a:rPr lang="en-US" sz="600">
              <a:effectLst/>
              <a:latin typeface="Consolas" panose="020B0609020204030204" pitchFamily="49" charset="0"/>
              <a:cs typeface="Consolas" panose="020B0609020204030204" pitchFamily="49" charset="0"/>
            </a:rPr>
            <a:t>Build Graphviz Digraph</a:t>
          </a:r>
          <a:endParaRPr lang="en-US" sz="600" dirty="0">
            <a:effectLst/>
            <a:latin typeface="Consolas" panose="020B0609020204030204" pitchFamily="49" charset="0"/>
            <a:cs typeface="Consolas" panose="020B0609020204030204" pitchFamily="49" charset="0"/>
          </a:endParaRPr>
        </a:p>
      </dgm:t>
    </dgm:pt>
    <dgm:pt modelId="{53E8A7B4-7D6D-3646-9510-B64743971747}" type="parTrans" cxnId="{3C9A63E7-4D02-EC4A-9251-9180689955E5}">
      <dgm:prSet/>
      <dgm:spPr/>
      <dgm:t>
        <a:bodyPr/>
        <a:lstStyle/>
        <a:p>
          <a:endParaRPr lang="en-US" sz="600">
            <a:solidFill>
              <a:schemeClr val="tx1"/>
            </a:solidFill>
          </a:endParaRPr>
        </a:p>
      </dgm:t>
    </dgm:pt>
    <dgm:pt modelId="{278522AB-DC2C-304F-83CF-AE08C38826E3}" type="sibTrans" cxnId="{3C9A63E7-4D02-EC4A-9251-9180689955E5}">
      <dgm:prSet/>
      <dgm:spPr/>
      <dgm:t>
        <a:bodyPr/>
        <a:lstStyle/>
        <a:p>
          <a:endParaRPr lang="en-US" sz="600">
            <a:solidFill>
              <a:schemeClr val="tx1"/>
            </a:solidFill>
          </a:endParaRPr>
        </a:p>
      </dgm:t>
    </dgm:pt>
    <dgm:pt modelId="{032EDCAB-62BE-5C48-A369-C6EF0A441089}">
      <dgm:prSet custT="1"/>
      <dgm:spPr>
        <a:ln w="6350">
          <a:solidFill>
            <a:schemeClr val="accent1">
              <a:lumMod val="50000"/>
              <a:alpha val="90000"/>
            </a:schemeClr>
          </a:solidFill>
        </a:ln>
      </dgm:spPr>
      <dgm:t>
        <a:bodyPr/>
        <a:lstStyle/>
        <a:p>
          <a:pPr>
            <a:buNone/>
          </a:pPr>
          <a:r>
            <a:rPr lang="en-US" sz="600">
              <a:effectLst/>
              <a:latin typeface="Consolas" panose="020B0609020204030204" pitchFamily="49" charset="0"/>
              <a:cs typeface="Consolas" panose="020B0609020204030204" pitchFamily="49" charset="0"/>
            </a:rPr>
            <a:t>Add node labels (char, freq)</a:t>
          </a:r>
          <a:endParaRPr lang="en-US" sz="600" dirty="0">
            <a:effectLst/>
            <a:latin typeface="Consolas" panose="020B0609020204030204" pitchFamily="49" charset="0"/>
            <a:cs typeface="Consolas" panose="020B0609020204030204" pitchFamily="49" charset="0"/>
          </a:endParaRPr>
        </a:p>
      </dgm:t>
    </dgm:pt>
    <dgm:pt modelId="{BAFDA02E-F504-6A4A-BF81-41E44522D462}" type="parTrans" cxnId="{2E868315-6A37-7048-ADAC-1CD41FA2A2AF}">
      <dgm:prSet/>
      <dgm:spPr/>
      <dgm:t>
        <a:bodyPr/>
        <a:lstStyle/>
        <a:p>
          <a:endParaRPr lang="en-US" sz="600">
            <a:solidFill>
              <a:schemeClr val="tx1"/>
            </a:solidFill>
          </a:endParaRPr>
        </a:p>
      </dgm:t>
    </dgm:pt>
    <dgm:pt modelId="{7CC3733D-F2C3-494B-9907-C0B5E52BDFE6}" type="sibTrans" cxnId="{2E868315-6A37-7048-ADAC-1CD41FA2A2AF}">
      <dgm:prSet/>
      <dgm:spPr/>
      <dgm:t>
        <a:bodyPr/>
        <a:lstStyle/>
        <a:p>
          <a:endParaRPr lang="en-US" sz="600">
            <a:solidFill>
              <a:schemeClr val="tx1"/>
            </a:solidFill>
          </a:endParaRPr>
        </a:p>
      </dgm:t>
    </dgm:pt>
    <dgm:pt modelId="{97C4C1B4-B7DB-0548-A65E-2949B35C53A2}">
      <dgm:prSet custT="1"/>
      <dgm:spPr>
        <a:ln w="6350">
          <a:solidFill>
            <a:schemeClr val="accent1">
              <a:lumMod val="50000"/>
              <a:alpha val="90000"/>
            </a:schemeClr>
          </a:solidFill>
        </a:ln>
      </dgm:spPr>
      <dgm:t>
        <a:bodyPr/>
        <a:lstStyle/>
        <a:p>
          <a:pPr>
            <a:buNone/>
          </a:pPr>
          <a:r>
            <a:rPr lang="en-US" sz="600">
              <a:effectLst/>
              <a:latin typeface="Consolas" panose="020B0609020204030204" pitchFamily="49" charset="0"/>
              <a:cs typeface="Consolas" panose="020B0609020204030204" pitchFamily="49" charset="0"/>
            </a:rPr>
            <a:t>Save as &lt;filename&gt;_tree.png</a:t>
          </a:r>
          <a:endParaRPr lang="en-US" sz="600" dirty="0">
            <a:effectLst/>
            <a:latin typeface="Consolas" panose="020B0609020204030204" pitchFamily="49" charset="0"/>
            <a:cs typeface="Consolas" panose="020B0609020204030204" pitchFamily="49" charset="0"/>
          </a:endParaRPr>
        </a:p>
      </dgm:t>
    </dgm:pt>
    <dgm:pt modelId="{E1F8D107-EC8D-E942-8696-43E006F7029E}" type="parTrans" cxnId="{CF6A332D-E34E-E846-BD63-E9092B63965D}">
      <dgm:prSet/>
      <dgm:spPr/>
      <dgm:t>
        <a:bodyPr/>
        <a:lstStyle/>
        <a:p>
          <a:endParaRPr lang="en-US" sz="600">
            <a:solidFill>
              <a:schemeClr val="tx1"/>
            </a:solidFill>
          </a:endParaRPr>
        </a:p>
      </dgm:t>
    </dgm:pt>
    <dgm:pt modelId="{8170EC1D-DFCF-914F-977B-95BACF95658F}" type="sibTrans" cxnId="{CF6A332D-E34E-E846-BD63-E9092B63965D}">
      <dgm:prSet/>
      <dgm:spPr/>
      <dgm:t>
        <a:bodyPr/>
        <a:lstStyle/>
        <a:p>
          <a:endParaRPr lang="en-US" sz="600">
            <a:solidFill>
              <a:schemeClr val="tx1"/>
            </a:solidFill>
          </a:endParaRPr>
        </a:p>
      </dgm:t>
    </dgm:pt>
    <dgm:pt modelId="{35154BA8-461C-C047-A462-F8609BF308B6}">
      <dgm:prSet custT="1"/>
      <dgm:spPr>
        <a:ln w="12700"/>
      </dgm:spPr>
      <dgm:t>
        <a:bodyPr/>
        <a:lstStyle/>
        <a:p>
          <a:pPr>
            <a:buNone/>
          </a:pPr>
          <a:r>
            <a:rPr lang="en-US" sz="700" b="1">
              <a:ln>
                <a:noFill/>
              </a:ln>
              <a:solidFill>
                <a:schemeClr val="tx1"/>
              </a:solidFill>
              <a:latin typeface="Consolas" panose="020B0609020204030204" pitchFamily="49" charset="0"/>
              <a:cs typeface="Consolas" panose="020B0609020204030204" pitchFamily="49" charset="0"/>
            </a:rPr>
            <a:t>return success</a:t>
          </a:r>
          <a:endParaRPr lang="en-US" sz="700" b="1" dirty="0">
            <a:ln>
              <a:noFill/>
            </a:ln>
            <a:solidFill>
              <a:schemeClr val="tx1"/>
            </a:solidFill>
            <a:latin typeface="Consolas" panose="020B0609020204030204" pitchFamily="49" charset="0"/>
            <a:cs typeface="Consolas" panose="020B0609020204030204" pitchFamily="49" charset="0"/>
          </a:endParaRPr>
        </a:p>
      </dgm:t>
    </dgm:pt>
    <dgm:pt modelId="{63E2CB91-3DCF-A340-91A3-7E7B3EDC0B02}" type="parTrans" cxnId="{BE3F676B-1EBF-4E41-A17E-AE7920DDEFE3}">
      <dgm:prSet/>
      <dgm:spPr/>
      <dgm:t>
        <a:bodyPr/>
        <a:lstStyle/>
        <a:p>
          <a:endParaRPr lang="en-US" sz="600">
            <a:solidFill>
              <a:schemeClr val="tx1"/>
            </a:solidFill>
          </a:endParaRPr>
        </a:p>
      </dgm:t>
    </dgm:pt>
    <dgm:pt modelId="{F0D20F97-74BA-9344-81FC-2AF50B7926D0}" type="sibTrans" cxnId="{BE3F676B-1EBF-4E41-A17E-AE7920DDEFE3}">
      <dgm:prSet/>
      <dgm:spPr/>
      <dgm:t>
        <a:bodyPr/>
        <a:lstStyle/>
        <a:p>
          <a:endParaRPr lang="en-US" sz="600">
            <a:solidFill>
              <a:schemeClr val="tx1"/>
            </a:solidFill>
          </a:endParaRPr>
        </a:p>
      </dgm:t>
    </dgm:pt>
    <dgm:pt modelId="{4587C045-F6BB-5B47-A7BC-0B3311E7B337}" type="pres">
      <dgm:prSet presAssocID="{46CE5EBF-1927-594D-95F3-DD952E6C45B3}" presName="Name0" presStyleCnt="0">
        <dgm:presLayoutVars>
          <dgm:chPref val="3"/>
          <dgm:dir/>
          <dgm:animLvl val="lvl"/>
          <dgm:resizeHandles/>
        </dgm:presLayoutVars>
      </dgm:prSet>
      <dgm:spPr/>
    </dgm:pt>
    <dgm:pt modelId="{24E18B44-FD87-CB46-AA04-B58EBF4F1DC3}" type="pres">
      <dgm:prSet presAssocID="{2C4CBE7E-687E-3D47-965A-29136966B9B0}" presName="horFlow" presStyleCnt="0"/>
      <dgm:spPr/>
    </dgm:pt>
    <dgm:pt modelId="{42A7C85E-AE05-CA42-B7E2-BE4B7F2F4AD8}" type="pres">
      <dgm:prSet presAssocID="{2C4CBE7E-687E-3D47-965A-29136966B9B0}" presName="bigChev" presStyleLbl="node1" presStyleIdx="0" presStyleCnt="8"/>
      <dgm:spPr/>
    </dgm:pt>
    <dgm:pt modelId="{2838B29A-51D5-4E48-B1AC-B232F02C1BFF}" type="pres">
      <dgm:prSet presAssocID="{592033B9-C4D7-1740-AC4A-CC23915527A9}" presName="parTrans" presStyleCnt="0"/>
      <dgm:spPr/>
    </dgm:pt>
    <dgm:pt modelId="{983D8FA7-0FEC-8948-86B1-ED4FA74BA1E3}" type="pres">
      <dgm:prSet presAssocID="{2A343750-69F4-FE42-A7FF-50F480B8A569}" presName="node" presStyleLbl="alignAccFollowNode1" presStyleIdx="0" presStyleCnt="15">
        <dgm:presLayoutVars>
          <dgm:bulletEnabled val="1"/>
        </dgm:presLayoutVars>
      </dgm:prSet>
      <dgm:spPr/>
    </dgm:pt>
    <dgm:pt modelId="{2DC1F5B0-4B4E-F14A-B7AB-3FF76374FD4C}" type="pres">
      <dgm:prSet presAssocID="{1C16EA6B-E7D8-C044-B6E7-1155A74931BA}" presName="sibTrans" presStyleCnt="0"/>
      <dgm:spPr/>
    </dgm:pt>
    <dgm:pt modelId="{8204E604-16C5-1F4D-BE36-CFB64DBA327B}" type="pres">
      <dgm:prSet presAssocID="{C19B3983-56AC-C84A-BEF3-39C8D6A4283E}" presName="node" presStyleLbl="alignAccFollowNode1" presStyleIdx="1" presStyleCnt="15">
        <dgm:presLayoutVars>
          <dgm:bulletEnabled val="1"/>
        </dgm:presLayoutVars>
      </dgm:prSet>
      <dgm:spPr/>
    </dgm:pt>
    <dgm:pt modelId="{15B3A8FF-319B-B14E-B29C-3C345C672C54}" type="pres">
      <dgm:prSet presAssocID="{5ABC1BC7-2A17-E54C-9044-5EB1A16534F9}" presName="sibTrans" presStyleCnt="0"/>
      <dgm:spPr/>
    </dgm:pt>
    <dgm:pt modelId="{11D1B05D-FA6C-F145-9713-908C705787BB}" type="pres">
      <dgm:prSet presAssocID="{40D8D99B-D9B0-D747-8BCF-86990E30CA0D}" presName="node" presStyleLbl="alignAccFollowNode1" presStyleIdx="2" presStyleCnt="15">
        <dgm:presLayoutVars>
          <dgm:bulletEnabled val="1"/>
        </dgm:presLayoutVars>
      </dgm:prSet>
      <dgm:spPr/>
    </dgm:pt>
    <dgm:pt modelId="{A0D0AB72-D395-4D4D-9764-0A1260884B00}" type="pres">
      <dgm:prSet presAssocID="{2C4CBE7E-687E-3D47-965A-29136966B9B0}" presName="vSp" presStyleCnt="0"/>
      <dgm:spPr/>
    </dgm:pt>
    <dgm:pt modelId="{442C8BEE-7439-F640-AF1A-E7D4DA025642}" type="pres">
      <dgm:prSet presAssocID="{2D14F620-A70F-6448-AF62-F5AF262BC7F8}" presName="horFlow" presStyleCnt="0"/>
      <dgm:spPr/>
    </dgm:pt>
    <dgm:pt modelId="{B6B32D24-2097-DC40-A886-704DE6C4281C}" type="pres">
      <dgm:prSet presAssocID="{2D14F620-A70F-6448-AF62-F5AF262BC7F8}" presName="bigChev" presStyleLbl="node1" presStyleIdx="1" presStyleCnt="8"/>
      <dgm:spPr/>
    </dgm:pt>
    <dgm:pt modelId="{0A681551-6F71-FF44-8688-4F7835FD27EE}" type="pres">
      <dgm:prSet presAssocID="{874DCB81-0BC6-7045-A3FC-DA8FEAB56F9A}" presName="parTrans" presStyleCnt="0"/>
      <dgm:spPr/>
    </dgm:pt>
    <dgm:pt modelId="{DB4AB945-BEFD-6448-887F-51C2AE9E913C}" type="pres">
      <dgm:prSet presAssocID="{4EDD1B3E-D43C-3B43-A769-1FDB03C0E19A}" presName="node" presStyleLbl="alignAccFollowNode1" presStyleIdx="3" presStyleCnt="15">
        <dgm:presLayoutVars>
          <dgm:bulletEnabled val="1"/>
        </dgm:presLayoutVars>
      </dgm:prSet>
      <dgm:spPr/>
    </dgm:pt>
    <dgm:pt modelId="{230DFA1C-35F1-5A42-8E4A-A52BF8B1E221}" type="pres">
      <dgm:prSet presAssocID="{2D14F620-A70F-6448-AF62-F5AF262BC7F8}" presName="vSp" presStyleCnt="0"/>
      <dgm:spPr/>
    </dgm:pt>
    <dgm:pt modelId="{7A01305F-1D69-C947-B815-145FC32B0811}" type="pres">
      <dgm:prSet presAssocID="{042CE23A-FD76-9D45-B727-1FBD9DA82BE9}" presName="horFlow" presStyleCnt="0"/>
      <dgm:spPr/>
    </dgm:pt>
    <dgm:pt modelId="{0C3509B2-B586-D641-8E96-54CB89772872}" type="pres">
      <dgm:prSet presAssocID="{042CE23A-FD76-9D45-B727-1FBD9DA82BE9}" presName="bigChev" presStyleLbl="node1" presStyleIdx="2" presStyleCnt="8"/>
      <dgm:spPr/>
    </dgm:pt>
    <dgm:pt modelId="{09FB62A0-CC6B-5F48-B564-A856441C7F9A}" type="pres">
      <dgm:prSet presAssocID="{1BB74622-9BF7-984B-A902-DAB9F8C75D6C}" presName="parTrans" presStyleCnt="0"/>
      <dgm:spPr/>
    </dgm:pt>
    <dgm:pt modelId="{CDDC3F73-262B-2440-B235-385D7F903FD6}" type="pres">
      <dgm:prSet presAssocID="{6BBB1F5C-6B74-2D4C-AA51-A7E33D118A82}" presName="node" presStyleLbl="alignAccFollowNode1" presStyleIdx="4" presStyleCnt="15">
        <dgm:presLayoutVars>
          <dgm:bulletEnabled val="1"/>
        </dgm:presLayoutVars>
      </dgm:prSet>
      <dgm:spPr/>
    </dgm:pt>
    <dgm:pt modelId="{0EF9012C-3945-B44F-BEAD-60084DEE1466}" type="pres">
      <dgm:prSet presAssocID="{042CE23A-FD76-9D45-B727-1FBD9DA82BE9}" presName="vSp" presStyleCnt="0"/>
      <dgm:spPr/>
    </dgm:pt>
    <dgm:pt modelId="{2FD5A90D-9B2D-5547-BE12-63A73F5FFF46}" type="pres">
      <dgm:prSet presAssocID="{69CC9B04-9990-A449-B15A-2A4B3EE3C502}" presName="horFlow" presStyleCnt="0"/>
      <dgm:spPr/>
    </dgm:pt>
    <dgm:pt modelId="{CDE7B4E5-07B0-7A47-8C60-C59827AE0FA2}" type="pres">
      <dgm:prSet presAssocID="{69CC9B04-9990-A449-B15A-2A4B3EE3C502}" presName="bigChev" presStyleLbl="node1" presStyleIdx="3" presStyleCnt="8"/>
      <dgm:spPr/>
    </dgm:pt>
    <dgm:pt modelId="{91351E9B-9C9B-3B48-AE4F-1C6E097E8EFE}" type="pres">
      <dgm:prSet presAssocID="{BEB68136-92DE-4F4F-A4B4-CB28B120C482}" presName="parTrans" presStyleCnt="0"/>
      <dgm:spPr/>
    </dgm:pt>
    <dgm:pt modelId="{6EB3ED33-A6AD-8541-B2B9-B63A287F9ECE}" type="pres">
      <dgm:prSet presAssocID="{513AEA30-C99C-774F-843D-0E6621CB8158}" presName="node" presStyleLbl="alignAccFollowNode1" presStyleIdx="5" presStyleCnt="15">
        <dgm:presLayoutVars>
          <dgm:bulletEnabled val="1"/>
        </dgm:presLayoutVars>
      </dgm:prSet>
      <dgm:spPr/>
    </dgm:pt>
    <dgm:pt modelId="{41C3A013-C3D7-3943-8E3E-32B743335591}" type="pres">
      <dgm:prSet presAssocID="{B4091E9B-098D-5747-AA71-EE324216E7A1}" presName="sibTrans" presStyleCnt="0"/>
      <dgm:spPr/>
    </dgm:pt>
    <dgm:pt modelId="{55F3A6A8-18FC-EC45-B630-8457C61E07CD}" type="pres">
      <dgm:prSet presAssocID="{928DA8BB-8614-4B49-A3BF-8DEB429EB6C9}" presName="node" presStyleLbl="alignAccFollowNode1" presStyleIdx="6" presStyleCnt="15">
        <dgm:presLayoutVars>
          <dgm:bulletEnabled val="1"/>
        </dgm:presLayoutVars>
      </dgm:prSet>
      <dgm:spPr/>
    </dgm:pt>
    <dgm:pt modelId="{BBB41BFA-C2DE-4A40-84A9-8756FBE63961}" type="pres">
      <dgm:prSet presAssocID="{69CC9B04-9990-A449-B15A-2A4B3EE3C502}" presName="vSp" presStyleCnt="0"/>
      <dgm:spPr/>
    </dgm:pt>
    <dgm:pt modelId="{2F6CA63F-9F43-6943-AA79-8A9876220A53}" type="pres">
      <dgm:prSet presAssocID="{600CA0FC-8262-C347-A5E8-AEEE20C31F0A}" presName="horFlow" presStyleCnt="0"/>
      <dgm:spPr/>
    </dgm:pt>
    <dgm:pt modelId="{F76507C1-9A86-0D42-AD76-EDDEB2A9658A}" type="pres">
      <dgm:prSet presAssocID="{600CA0FC-8262-C347-A5E8-AEEE20C31F0A}" presName="bigChev" presStyleLbl="node1" presStyleIdx="4" presStyleCnt="8"/>
      <dgm:spPr/>
    </dgm:pt>
    <dgm:pt modelId="{545E2133-77EF-4F46-9D7B-37B1129B4D14}" type="pres">
      <dgm:prSet presAssocID="{6FEF3063-8F73-9043-A6EA-9E99374F6B8E}" presName="parTrans" presStyleCnt="0"/>
      <dgm:spPr/>
    </dgm:pt>
    <dgm:pt modelId="{8D161087-FA6C-DA42-B8D5-0AA103D808E7}" type="pres">
      <dgm:prSet presAssocID="{F66FA731-4EEA-0E42-8CD9-C754F0C81A24}" presName="node" presStyleLbl="alignAccFollowNode1" presStyleIdx="7" presStyleCnt="15">
        <dgm:presLayoutVars>
          <dgm:bulletEnabled val="1"/>
        </dgm:presLayoutVars>
      </dgm:prSet>
      <dgm:spPr/>
    </dgm:pt>
    <dgm:pt modelId="{E924C7C1-AB93-B947-B714-CCFB80E326EB}" type="pres">
      <dgm:prSet presAssocID="{2B62101F-6997-3F47-9852-BBC9BA71FCE2}" presName="sibTrans" presStyleCnt="0"/>
      <dgm:spPr/>
    </dgm:pt>
    <dgm:pt modelId="{F90101F7-D98E-814C-9596-AD9E069CBF69}" type="pres">
      <dgm:prSet presAssocID="{7F68018F-86BB-9340-BCD4-D69295404A5A}" presName="node" presStyleLbl="alignAccFollowNode1" presStyleIdx="8" presStyleCnt="15">
        <dgm:presLayoutVars>
          <dgm:bulletEnabled val="1"/>
        </dgm:presLayoutVars>
      </dgm:prSet>
      <dgm:spPr/>
    </dgm:pt>
    <dgm:pt modelId="{2B998CBC-6128-4841-8B80-3E4ADEB0625B}" type="pres">
      <dgm:prSet presAssocID="{A215540C-E3B9-2942-84A2-74D8B4692BD8}" presName="sibTrans" presStyleCnt="0"/>
      <dgm:spPr/>
    </dgm:pt>
    <dgm:pt modelId="{91170B11-AA7A-5748-9B10-D99FA4582A2F}" type="pres">
      <dgm:prSet presAssocID="{4485D805-A904-6D4B-9B09-E48A83B49E10}" presName="node" presStyleLbl="alignAccFollowNode1" presStyleIdx="9" presStyleCnt="15">
        <dgm:presLayoutVars>
          <dgm:bulletEnabled val="1"/>
        </dgm:presLayoutVars>
      </dgm:prSet>
      <dgm:spPr/>
    </dgm:pt>
    <dgm:pt modelId="{324C6DF9-2807-0D45-AE66-187B4E434BA4}" type="pres">
      <dgm:prSet presAssocID="{F0676D14-E173-3C4D-B46D-561E9341D1A0}" presName="sibTrans" presStyleCnt="0"/>
      <dgm:spPr/>
    </dgm:pt>
    <dgm:pt modelId="{905678B4-D2F5-7342-B1B4-A1BF34029133}" type="pres">
      <dgm:prSet presAssocID="{E9BF8937-D7CF-F246-A8E0-8C0DD5B85E7A}" presName="node" presStyleLbl="alignAccFollowNode1" presStyleIdx="10" presStyleCnt="15">
        <dgm:presLayoutVars>
          <dgm:bulletEnabled val="1"/>
        </dgm:presLayoutVars>
      </dgm:prSet>
      <dgm:spPr/>
    </dgm:pt>
    <dgm:pt modelId="{E6FBBBA5-40DC-3348-9290-C5CFE3C228EB}" type="pres">
      <dgm:prSet presAssocID="{600CA0FC-8262-C347-A5E8-AEEE20C31F0A}" presName="vSp" presStyleCnt="0"/>
      <dgm:spPr/>
    </dgm:pt>
    <dgm:pt modelId="{2FDC6316-425E-5F40-A6A6-5B33DEB7A3CB}" type="pres">
      <dgm:prSet presAssocID="{9EB95596-7352-2044-A95D-D407CF9AB396}" presName="horFlow" presStyleCnt="0"/>
      <dgm:spPr/>
    </dgm:pt>
    <dgm:pt modelId="{BA6CFB3A-3BBA-144C-BBD2-179E8DAE5638}" type="pres">
      <dgm:prSet presAssocID="{9EB95596-7352-2044-A95D-D407CF9AB396}" presName="bigChev" presStyleLbl="node1" presStyleIdx="5" presStyleCnt="8"/>
      <dgm:spPr/>
    </dgm:pt>
    <dgm:pt modelId="{7D98A0B8-7D2A-6440-B4CD-EFB612A24C92}" type="pres">
      <dgm:prSet presAssocID="{1330B2E6-DCDC-4143-B097-9306555CA56C}" presName="parTrans" presStyleCnt="0"/>
      <dgm:spPr/>
    </dgm:pt>
    <dgm:pt modelId="{235A5C96-D206-1644-A90E-CD3FF72EA0D3}" type="pres">
      <dgm:prSet presAssocID="{B7C1C3A4-47F0-9647-8D3B-87F8CADFDEC4}" presName="node" presStyleLbl="alignAccFollowNode1" presStyleIdx="11" presStyleCnt="15">
        <dgm:presLayoutVars>
          <dgm:bulletEnabled val="1"/>
        </dgm:presLayoutVars>
      </dgm:prSet>
      <dgm:spPr/>
    </dgm:pt>
    <dgm:pt modelId="{18F115B9-F968-4B45-9ACA-B683B47D695A}" type="pres">
      <dgm:prSet presAssocID="{9EB95596-7352-2044-A95D-D407CF9AB396}" presName="vSp" presStyleCnt="0"/>
      <dgm:spPr/>
    </dgm:pt>
    <dgm:pt modelId="{A0B66281-FCB6-0C4B-9788-CFFC5A48BC4D}" type="pres">
      <dgm:prSet presAssocID="{4F75B324-E8F4-624C-9855-FCD7EC8E7613}" presName="horFlow" presStyleCnt="0"/>
      <dgm:spPr/>
    </dgm:pt>
    <dgm:pt modelId="{A71E9388-84BA-4149-8337-8953D8D8BF64}" type="pres">
      <dgm:prSet presAssocID="{4F75B324-E8F4-624C-9855-FCD7EC8E7613}" presName="bigChev" presStyleLbl="node1" presStyleIdx="6" presStyleCnt="8"/>
      <dgm:spPr/>
    </dgm:pt>
    <dgm:pt modelId="{50E1A659-9A1A-7348-A071-0E2D714FE0CF}" type="pres">
      <dgm:prSet presAssocID="{53E8A7B4-7D6D-3646-9510-B64743971747}" presName="parTrans" presStyleCnt="0"/>
      <dgm:spPr/>
    </dgm:pt>
    <dgm:pt modelId="{248533A2-AF2D-4742-8BEA-2C12844E107E}" type="pres">
      <dgm:prSet presAssocID="{8C8E1925-EAF6-2348-B282-12153B05FA76}" presName="node" presStyleLbl="alignAccFollowNode1" presStyleIdx="12" presStyleCnt="15">
        <dgm:presLayoutVars>
          <dgm:bulletEnabled val="1"/>
        </dgm:presLayoutVars>
      </dgm:prSet>
      <dgm:spPr/>
    </dgm:pt>
    <dgm:pt modelId="{87FD7A58-29B8-6544-B8AA-E67306513337}" type="pres">
      <dgm:prSet presAssocID="{278522AB-DC2C-304F-83CF-AE08C38826E3}" presName="sibTrans" presStyleCnt="0"/>
      <dgm:spPr/>
    </dgm:pt>
    <dgm:pt modelId="{6E07FC70-5BE8-F54A-A7E8-FAFD7CF342EA}" type="pres">
      <dgm:prSet presAssocID="{032EDCAB-62BE-5C48-A369-C6EF0A441089}" presName="node" presStyleLbl="alignAccFollowNode1" presStyleIdx="13" presStyleCnt="15">
        <dgm:presLayoutVars>
          <dgm:bulletEnabled val="1"/>
        </dgm:presLayoutVars>
      </dgm:prSet>
      <dgm:spPr/>
    </dgm:pt>
    <dgm:pt modelId="{5E6FA5F4-0BCD-8549-9230-E63FEB9276E7}" type="pres">
      <dgm:prSet presAssocID="{7CC3733D-F2C3-494B-9907-C0B5E52BDFE6}" presName="sibTrans" presStyleCnt="0"/>
      <dgm:spPr/>
    </dgm:pt>
    <dgm:pt modelId="{BC148AAF-6A9F-0C4C-B4AE-9F51C9E83D01}" type="pres">
      <dgm:prSet presAssocID="{97C4C1B4-B7DB-0548-A65E-2949B35C53A2}" presName="node" presStyleLbl="alignAccFollowNode1" presStyleIdx="14" presStyleCnt="15">
        <dgm:presLayoutVars>
          <dgm:bulletEnabled val="1"/>
        </dgm:presLayoutVars>
      </dgm:prSet>
      <dgm:spPr/>
    </dgm:pt>
    <dgm:pt modelId="{04BE05E6-AC75-9B4B-8101-9BCEE0BD365B}" type="pres">
      <dgm:prSet presAssocID="{4F75B324-E8F4-624C-9855-FCD7EC8E7613}" presName="vSp" presStyleCnt="0"/>
      <dgm:spPr/>
    </dgm:pt>
    <dgm:pt modelId="{08397D3F-5DE3-CE46-AD66-E06307DC7D62}" type="pres">
      <dgm:prSet presAssocID="{35154BA8-461C-C047-A462-F8609BF308B6}" presName="horFlow" presStyleCnt="0"/>
      <dgm:spPr/>
    </dgm:pt>
    <dgm:pt modelId="{1EB3DBDB-BCA7-0247-9BC8-33D302EC8311}" type="pres">
      <dgm:prSet presAssocID="{35154BA8-461C-C047-A462-F8609BF308B6}" presName="bigChev" presStyleLbl="node1" presStyleIdx="7" presStyleCnt="8"/>
      <dgm:spPr/>
    </dgm:pt>
  </dgm:ptLst>
  <dgm:cxnLst>
    <dgm:cxn modelId="{E4FFD909-0CE3-194A-A149-978B672166D7}" type="presOf" srcId="{4EDD1B3E-D43C-3B43-A769-1FDB03C0E19A}" destId="{DB4AB945-BEFD-6448-887F-51C2AE9E913C}" srcOrd="0" destOrd="0" presId="urn:microsoft.com/office/officeart/2005/8/layout/lProcess3"/>
    <dgm:cxn modelId="{5AAC0D0D-C4FA-A148-988A-042D1B9E5DA5}" srcId="{9EB95596-7352-2044-A95D-D407CF9AB396}" destId="{B7C1C3A4-47F0-9647-8D3B-87F8CADFDEC4}" srcOrd="0" destOrd="0" parTransId="{1330B2E6-DCDC-4143-B097-9306555CA56C}" sibTransId="{CA474BE9-D699-B44A-933A-7747909C5398}"/>
    <dgm:cxn modelId="{2E868315-6A37-7048-ADAC-1CD41FA2A2AF}" srcId="{4F75B324-E8F4-624C-9855-FCD7EC8E7613}" destId="{032EDCAB-62BE-5C48-A369-C6EF0A441089}" srcOrd="1" destOrd="0" parTransId="{BAFDA02E-F504-6A4A-BF81-41E44522D462}" sibTransId="{7CC3733D-F2C3-494B-9907-C0B5E52BDFE6}"/>
    <dgm:cxn modelId="{80F03C1D-DEB9-DF48-B4D5-8087CBD26959}" type="presOf" srcId="{97C4C1B4-B7DB-0548-A65E-2949B35C53A2}" destId="{BC148AAF-6A9F-0C4C-B4AE-9F51C9E83D01}" srcOrd="0" destOrd="0" presId="urn:microsoft.com/office/officeart/2005/8/layout/lProcess3"/>
    <dgm:cxn modelId="{ADB88D1E-B878-EC44-BFAC-5032EFB57714}" type="presOf" srcId="{513AEA30-C99C-774F-843D-0E6621CB8158}" destId="{6EB3ED33-A6AD-8541-B2B9-B63A287F9ECE}" srcOrd="0" destOrd="0" presId="urn:microsoft.com/office/officeart/2005/8/layout/lProcess3"/>
    <dgm:cxn modelId="{DC08EC1F-7394-784F-A8B0-25FAE35F6CF5}" type="presOf" srcId="{4485D805-A904-6D4B-9B09-E48A83B49E10}" destId="{91170B11-AA7A-5748-9B10-D99FA4582A2F}" srcOrd="0" destOrd="0" presId="urn:microsoft.com/office/officeart/2005/8/layout/lProcess3"/>
    <dgm:cxn modelId="{488DD023-FD9B-D248-B260-2FEFDDA9689C}" type="presOf" srcId="{B7C1C3A4-47F0-9647-8D3B-87F8CADFDEC4}" destId="{235A5C96-D206-1644-A90E-CD3FF72EA0D3}" srcOrd="0" destOrd="0" presId="urn:microsoft.com/office/officeart/2005/8/layout/lProcess3"/>
    <dgm:cxn modelId="{78101B2A-4BA8-F842-8B5B-4BAEC741B185}" type="presOf" srcId="{4F75B324-E8F4-624C-9855-FCD7EC8E7613}" destId="{A71E9388-84BA-4149-8337-8953D8D8BF64}" srcOrd="0" destOrd="0" presId="urn:microsoft.com/office/officeart/2005/8/layout/lProcess3"/>
    <dgm:cxn modelId="{CF6A332D-E34E-E846-BD63-E9092B63965D}" srcId="{4F75B324-E8F4-624C-9855-FCD7EC8E7613}" destId="{97C4C1B4-B7DB-0548-A65E-2949B35C53A2}" srcOrd="2" destOrd="0" parTransId="{E1F8D107-EC8D-E942-8696-43E006F7029E}" sibTransId="{8170EC1D-DFCF-914F-977B-95BACF95658F}"/>
    <dgm:cxn modelId="{2BF8392D-EE95-1C41-80F5-F6C0B8402E3B}" type="presOf" srcId="{042CE23A-FD76-9D45-B727-1FBD9DA82BE9}" destId="{0C3509B2-B586-D641-8E96-54CB89772872}" srcOrd="0" destOrd="0" presId="urn:microsoft.com/office/officeart/2005/8/layout/lProcess3"/>
    <dgm:cxn modelId="{31F43B2D-4A31-EE4F-8509-D5D58D70334B}" type="presOf" srcId="{E9BF8937-D7CF-F246-A8E0-8C0DD5B85E7A}" destId="{905678B4-D2F5-7342-B1B4-A1BF34029133}" srcOrd="0" destOrd="0" presId="urn:microsoft.com/office/officeart/2005/8/layout/lProcess3"/>
    <dgm:cxn modelId="{0F11FE32-2AD7-8748-9A51-8035EF9D52B5}" srcId="{46CE5EBF-1927-594D-95F3-DD952E6C45B3}" destId="{69CC9B04-9990-A449-B15A-2A4B3EE3C502}" srcOrd="3" destOrd="0" parTransId="{B85A58E6-0491-8C43-BF10-ABAA89631FD0}" sibTransId="{66AC0545-A32E-6745-BFC7-6BAB8DBF2585}"/>
    <dgm:cxn modelId="{C098CA33-E706-314E-ADDD-9FE1A93932D5}" srcId="{46CE5EBF-1927-594D-95F3-DD952E6C45B3}" destId="{4F75B324-E8F4-624C-9855-FCD7EC8E7613}" srcOrd="6" destOrd="0" parTransId="{3D92A27F-553F-D849-90AF-AB567A1A477F}" sibTransId="{27172B04-22D9-7142-A95C-DDE024D76EF3}"/>
    <dgm:cxn modelId="{AD434F34-617B-DA44-AB98-ED7276C0CC29}" type="presOf" srcId="{032EDCAB-62BE-5C48-A369-C6EF0A441089}" destId="{6E07FC70-5BE8-F54A-A7E8-FAFD7CF342EA}" srcOrd="0" destOrd="0" presId="urn:microsoft.com/office/officeart/2005/8/layout/lProcess3"/>
    <dgm:cxn modelId="{B63F1042-E947-374F-8137-AC7B68194800}" srcId="{600CA0FC-8262-C347-A5E8-AEEE20C31F0A}" destId="{F66FA731-4EEA-0E42-8CD9-C754F0C81A24}" srcOrd="0" destOrd="0" parTransId="{6FEF3063-8F73-9043-A6EA-9E99374F6B8E}" sibTransId="{2B62101F-6997-3F47-9852-BBC9BA71FCE2}"/>
    <dgm:cxn modelId="{578BD750-55BE-CA4B-8BA9-4A07E4F370D7}" srcId="{46CE5EBF-1927-594D-95F3-DD952E6C45B3}" destId="{600CA0FC-8262-C347-A5E8-AEEE20C31F0A}" srcOrd="4" destOrd="0" parTransId="{E5B3B03F-0100-5C4C-A30C-FFCA873DBE6B}" sibTransId="{3AED64E8-9E9A-704D-8F30-32916DE2FE66}"/>
    <dgm:cxn modelId="{E3E7EB54-558C-6F4C-9949-BD54BF582654}" type="presOf" srcId="{928DA8BB-8614-4B49-A3BF-8DEB429EB6C9}" destId="{55F3A6A8-18FC-EC45-B630-8457C61E07CD}" srcOrd="0" destOrd="0" presId="urn:microsoft.com/office/officeart/2005/8/layout/lProcess3"/>
    <dgm:cxn modelId="{841CB85A-A302-0C42-B4E6-72D9E67B70DA}" srcId="{2C4CBE7E-687E-3D47-965A-29136966B9B0}" destId="{C19B3983-56AC-C84A-BEF3-39C8D6A4283E}" srcOrd="1" destOrd="0" parTransId="{2CD42871-A2EA-AA4B-A37F-356BAA2FFB61}" sibTransId="{5ABC1BC7-2A17-E54C-9044-5EB1A16534F9}"/>
    <dgm:cxn modelId="{EFF64E62-87CA-0549-93E7-A92A64CE39C8}" type="presOf" srcId="{35154BA8-461C-C047-A462-F8609BF308B6}" destId="{1EB3DBDB-BCA7-0247-9BC8-33D302EC8311}" srcOrd="0" destOrd="0" presId="urn:microsoft.com/office/officeart/2005/8/layout/lProcess3"/>
    <dgm:cxn modelId="{BE3F676B-1EBF-4E41-A17E-AE7920DDEFE3}" srcId="{46CE5EBF-1927-594D-95F3-DD952E6C45B3}" destId="{35154BA8-461C-C047-A462-F8609BF308B6}" srcOrd="7" destOrd="0" parTransId="{63E2CB91-3DCF-A340-91A3-7E7B3EDC0B02}" sibTransId="{F0D20F97-74BA-9344-81FC-2AF50B7926D0}"/>
    <dgm:cxn modelId="{BA39616C-3A8A-0144-BA14-BB87598A180F}" type="presOf" srcId="{2A343750-69F4-FE42-A7FF-50F480B8A569}" destId="{983D8FA7-0FEC-8948-86B1-ED4FA74BA1E3}" srcOrd="0" destOrd="0" presId="urn:microsoft.com/office/officeart/2005/8/layout/lProcess3"/>
    <dgm:cxn modelId="{4E5C296D-FCF8-7C42-9503-F040D319F0B5}" type="presOf" srcId="{600CA0FC-8262-C347-A5E8-AEEE20C31F0A}" destId="{F76507C1-9A86-0D42-AD76-EDDEB2A9658A}" srcOrd="0" destOrd="0" presId="urn:microsoft.com/office/officeart/2005/8/layout/lProcess3"/>
    <dgm:cxn modelId="{9C5EC16E-0A6A-ED48-A959-642829A09461}" srcId="{46CE5EBF-1927-594D-95F3-DD952E6C45B3}" destId="{2D14F620-A70F-6448-AF62-F5AF262BC7F8}" srcOrd="1" destOrd="0" parTransId="{67D78120-6368-CC47-A467-687CF69D9717}" sibTransId="{F70ABAA6-94A3-4C49-AC64-9013EE4E9E64}"/>
    <dgm:cxn modelId="{4A53B171-195C-4641-8EC8-62FF98DBAC99}" srcId="{69CC9B04-9990-A449-B15A-2A4B3EE3C502}" destId="{513AEA30-C99C-774F-843D-0E6621CB8158}" srcOrd="0" destOrd="0" parTransId="{BEB68136-92DE-4F4F-A4B4-CB28B120C482}" sibTransId="{B4091E9B-098D-5747-AA71-EE324216E7A1}"/>
    <dgm:cxn modelId="{0DB6EC77-D12A-B048-BA88-99DBBE1A28CC}" type="presOf" srcId="{7F68018F-86BB-9340-BCD4-D69295404A5A}" destId="{F90101F7-D98E-814C-9596-AD9E069CBF69}" srcOrd="0" destOrd="0" presId="urn:microsoft.com/office/officeart/2005/8/layout/lProcess3"/>
    <dgm:cxn modelId="{D6DEF982-831D-634A-B07C-75D5AF9DE214}" type="presOf" srcId="{9EB95596-7352-2044-A95D-D407CF9AB396}" destId="{BA6CFB3A-3BBA-144C-BBD2-179E8DAE5638}" srcOrd="0" destOrd="0" presId="urn:microsoft.com/office/officeart/2005/8/layout/lProcess3"/>
    <dgm:cxn modelId="{1AD3958E-CF80-DB46-8E58-63015C0210B0}" type="presOf" srcId="{69CC9B04-9990-A449-B15A-2A4B3EE3C502}" destId="{CDE7B4E5-07B0-7A47-8C60-C59827AE0FA2}" srcOrd="0" destOrd="0" presId="urn:microsoft.com/office/officeart/2005/8/layout/lProcess3"/>
    <dgm:cxn modelId="{B5061798-D6EA-AC4A-B8E2-BC3C97B37DDE}" type="presOf" srcId="{40D8D99B-D9B0-D747-8BCF-86990E30CA0D}" destId="{11D1B05D-FA6C-F145-9713-908C705787BB}" srcOrd="0" destOrd="0" presId="urn:microsoft.com/office/officeart/2005/8/layout/lProcess3"/>
    <dgm:cxn modelId="{0CCC8E99-4E4E-824A-9D08-8E575BDEF1FD}" srcId="{600CA0FC-8262-C347-A5E8-AEEE20C31F0A}" destId="{E9BF8937-D7CF-F246-A8E0-8C0DD5B85E7A}" srcOrd="3" destOrd="0" parTransId="{DEAC4080-BB2A-8348-B8D6-FA663C3D961D}" sibTransId="{83C9D83C-39DB-1D4C-ABAE-7808C2E0734B}"/>
    <dgm:cxn modelId="{CC7B689D-F53F-944A-AD54-2B9B79472395}" srcId="{600CA0FC-8262-C347-A5E8-AEEE20C31F0A}" destId="{4485D805-A904-6D4B-9B09-E48A83B49E10}" srcOrd="2" destOrd="0" parTransId="{CE8B644B-E564-1544-9E1A-A531C92D7FD6}" sibTransId="{F0676D14-E173-3C4D-B46D-561E9341D1A0}"/>
    <dgm:cxn modelId="{DD731E9F-FB18-2F46-A5DB-A315BC07747C}" srcId="{46CE5EBF-1927-594D-95F3-DD952E6C45B3}" destId="{2C4CBE7E-687E-3D47-965A-29136966B9B0}" srcOrd="0" destOrd="0" parTransId="{A9850F31-0813-534A-8844-800195FB4447}" sibTransId="{CECC58A3-3234-3C4F-93A9-7AF53B58AAA4}"/>
    <dgm:cxn modelId="{4EE41EA0-0BF3-7D41-90AA-93C68D70F2DB}" srcId="{2D14F620-A70F-6448-AF62-F5AF262BC7F8}" destId="{4EDD1B3E-D43C-3B43-A769-1FDB03C0E19A}" srcOrd="0" destOrd="0" parTransId="{874DCB81-0BC6-7045-A3FC-DA8FEAB56F9A}" sibTransId="{FCB8602C-664A-1E48-B740-5930B8CE2DF7}"/>
    <dgm:cxn modelId="{D0A11BA3-94E6-4243-B582-A44BCDAA0F8A}" srcId="{042CE23A-FD76-9D45-B727-1FBD9DA82BE9}" destId="{6BBB1F5C-6B74-2D4C-AA51-A7E33D118A82}" srcOrd="0" destOrd="0" parTransId="{1BB74622-9BF7-984B-A902-DAB9F8C75D6C}" sibTransId="{F24BA52A-E742-C740-A4EA-1E5CD0F3165C}"/>
    <dgm:cxn modelId="{77BDD5A9-D3BC-2C4D-9C3E-16648F2F7410}" srcId="{46CE5EBF-1927-594D-95F3-DD952E6C45B3}" destId="{042CE23A-FD76-9D45-B727-1FBD9DA82BE9}" srcOrd="2" destOrd="0" parTransId="{B3B0837D-75C3-574B-84AC-9D8853841867}" sibTransId="{05E58749-66B2-1640-A238-5911A44C8F9B}"/>
    <dgm:cxn modelId="{77D9C0B0-6695-1F45-B02F-C5022BE5F366}" type="presOf" srcId="{6BBB1F5C-6B74-2D4C-AA51-A7E33D118A82}" destId="{CDDC3F73-262B-2440-B235-385D7F903FD6}" srcOrd="0" destOrd="0" presId="urn:microsoft.com/office/officeart/2005/8/layout/lProcess3"/>
    <dgm:cxn modelId="{823681BC-85D5-F74C-9098-87CC63FC7F94}" type="presOf" srcId="{2C4CBE7E-687E-3D47-965A-29136966B9B0}" destId="{42A7C85E-AE05-CA42-B7E2-BE4B7F2F4AD8}" srcOrd="0" destOrd="0" presId="urn:microsoft.com/office/officeart/2005/8/layout/lProcess3"/>
    <dgm:cxn modelId="{50E3DEC3-93FE-A742-AC5B-2E38712799A0}" type="presOf" srcId="{46CE5EBF-1927-594D-95F3-DD952E6C45B3}" destId="{4587C045-F6BB-5B47-A7BC-0B3311E7B337}" srcOrd="0" destOrd="0" presId="urn:microsoft.com/office/officeart/2005/8/layout/lProcess3"/>
    <dgm:cxn modelId="{90BFEACE-B656-1D4F-AE75-F1773B9733E9}" type="presOf" srcId="{8C8E1925-EAF6-2348-B282-12153B05FA76}" destId="{248533A2-AF2D-4742-8BEA-2C12844E107E}" srcOrd="0" destOrd="0" presId="urn:microsoft.com/office/officeart/2005/8/layout/lProcess3"/>
    <dgm:cxn modelId="{C9B8FAD5-6552-5F44-924E-584DAE5BC659}" type="presOf" srcId="{F66FA731-4EEA-0E42-8CD9-C754F0C81A24}" destId="{8D161087-FA6C-DA42-B8D5-0AA103D808E7}" srcOrd="0" destOrd="0" presId="urn:microsoft.com/office/officeart/2005/8/layout/lProcess3"/>
    <dgm:cxn modelId="{1B0685DF-FA91-5C44-BA62-CECCF7EFF99A}" type="presOf" srcId="{2D14F620-A70F-6448-AF62-F5AF262BC7F8}" destId="{B6B32D24-2097-DC40-A886-704DE6C4281C}" srcOrd="0" destOrd="0" presId="urn:microsoft.com/office/officeart/2005/8/layout/lProcess3"/>
    <dgm:cxn modelId="{BB473BE5-B776-7546-BF45-BB030BE2878F}" srcId="{69CC9B04-9990-A449-B15A-2A4B3EE3C502}" destId="{928DA8BB-8614-4B49-A3BF-8DEB429EB6C9}" srcOrd="1" destOrd="0" parTransId="{DDB8D198-A342-AD4B-ACCF-8C423E0B7AD4}" sibTransId="{64CEAD23-C57C-154A-B619-571E32FA06DB}"/>
    <dgm:cxn modelId="{3C9A63E7-4D02-EC4A-9251-9180689955E5}" srcId="{4F75B324-E8F4-624C-9855-FCD7EC8E7613}" destId="{8C8E1925-EAF6-2348-B282-12153B05FA76}" srcOrd="0" destOrd="0" parTransId="{53E8A7B4-7D6D-3646-9510-B64743971747}" sibTransId="{278522AB-DC2C-304F-83CF-AE08C38826E3}"/>
    <dgm:cxn modelId="{EB5D14E8-2541-7647-86CD-BECF4AC69FC4}" srcId="{2C4CBE7E-687E-3D47-965A-29136966B9B0}" destId="{2A343750-69F4-FE42-A7FF-50F480B8A569}" srcOrd="0" destOrd="0" parTransId="{592033B9-C4D7-1740-AC4A-CC23915527A9}" sibTransId="{1C16EA6B-E7D8-C044-B6E7-1155A74931BA}"/>
    <dgm:cxn modelId="{635616E9-D845-1F45-88DA-F34E0114430C}" srcId="{46CE5EBF-1927-594D-95F3-DD952E6C45B3}" destId="{9EB95596-7352-2044-A95D-D407CF9AB396}" srcOrd="5" destOrd="0" parTransId="{5AF5426F-A79D-8344-B11E-C23CCCF123E3}" sibTransId="{7A68B603-B37C-7045-B433-093E75D0E209}"/>
    <dgm:cxn modelId="{77C61AF0-B005-194A-ACA7-34AF650AC24E}" srcId="{2C4CBE7E-687E-3D47-965A-29136966B9B0}" destId="{40D8D99B-D9B0-D747-8BCF-86990E30CA0D}" srcOrd="2" destOrd="0" parTransId="{FBA4850F-E47B-3840-8B77-90C3D3781C87}" sibTransId="{093EFDF5-ACF2-1845-AC34-4B1879D5B7FF}"/>
    <dgm:cxn modelId="{118371F1-F2E8-684A-A677-9AA0D169DA60}" srcId="{600CA0FC-8262-C347-A5E8-AEEE20C31F0A}" destId="{7F68018F-86BB-9340-BCD4-D69295404A5A}" srcOrd="1" destOrd="0" parTransId="{6C493E27-BEE6-0749-A1B6-6E7323379BEB}" sibTransId="{A215540C-E3B9-2942-84A2-74D8B4692BD8}"/>
    <dgm:cxn modelId="{5BEE52F9-B1E2-284A-8F32-A739EF0AC24A}" type="presOf" srcId="{C19B3983-56AC-C84A-BEF3-39C8D6A4283E}" destId="{8204E604-16C5-1F4D-BE36-CFB64DBA327B}" srcOrd="0" destOrd="0" presId="urn:microsoft.com/office/officeart/2005/8/layout/lProcess3"/>
    <dgm:cxn modelId="{4D86EF6B-57D8-CE43-BE4E-302C1A674A8F}" type="presParOf" srcId="{4587C045-F6BB-5B47-A7BC-0B3311E7B337}" destId="{24E18B44-FD87-CB46-AA04-B58EBF4F1DC3}" srcOrd="0" destOrd="0" presId="urn:microsoft.com/office/officeart/2005/8/layout/lProcess3"/>
    <dgm:cxn modelId="{D2C392EA-6E66-C04C-894E-9B2408DC70F1}" type="presParOf" srcId="{24E18B44-FD87-CB46-AA04-B58EBF4F1DC3}" destId="{42A7C85E-AE05-CA42-B7E2-BE4B7F2F4AD8}" srcOrd="0" destOrd="0" presId="urn:microsoft.com/office/officeart/2005/8/layout/lProcess3"/>
    <dgm:cxn modelId="{234241EC-AC47-0349-A01A-78709BFDFEAD}" type="presParOf" srcId="{24E18B44-FD87-CB46-AA04-B58EBF4F1DC3}" destId="{2838B29A-51D5-4E48-B1AC-B232F02C1BFF}" srcOrd="1" destOrd="0" presId="urn:microsoft.com/office/officeart/2005/8/layout/lProcess3"/>
    <dgm:cxn modelId="{A1850760-2FF3-E547-A645-87E104AF634E}" type="presParOf" srcId="{24E18B44-FD87-CB46-AA04-B58EBF4F1DC3}" destId="{983D8FA7-0FEC-8948-86B1-ED4FA74BA1E3}" srcOrd="2" destOrd="0" presId="urn:microsoft.com/office/officeart/2005/8/layout/lProcess3"/>
    <dgm:cxn modelId="{3A7AE1F4-95B6-F94F-8435-2A559EAAC9C6}" type="presParOf" srcId="{24E18B44-FD87-CB46-AA04-B58EBF4F1DC3}" destId="{2DC1F5B0-4B4E-F14A-B7AB-3FF76374FD4C}" srcOrd="3" destOrd="0" presId="urn:microsoft.com/office/officeart/2005/8/layout/lProcess3"/>
    <dgm:cxn modelId="{8E675990-4BBD-824E-AD9E-F99737330DFE}" type="presParOf" srcId="{24E18B44-FD87-CB46-AA04-B58EBF4F1DC3}" destId="{8204E604-16C5-1F4D-BE36-CFB64DBA327B}" srcOrd="4" destOrd="0" presId="urn:microsoft.com/office/officeart/2005/8/layout/lProcess3"/>
    <dgm:cxn modelId="{A291D4A1-2273-7E4A-97D6-DB80E1F93C7B}" type="presParOf" srcId="{24E18B44-FD87-CB46-AA04-B58EBF4F1DC3}" destId="{15B3A8FF-319B-B14E-B29C-3C345C672C54}" srcOrd="5" destOrd="0" presId="urn:microsoft.com/office/officeart/2005/8/layout/lProcess3"/>
    <dgm:cxn modelId="{5C344CC6-1005-1D47-8671-D303D5A0EFEE}" type="presParOf" srcId="{24E18B44-FD87-CB46-AA04-B58EBF4F1DC3}" destId="{11D1B05D-FA6C-F145-9713-908C705787BB}" srcOrd="6" destOrd="0" presId="urn:microsoft.com/office/officeart/2005/8/layout/lProcess3"/>
    <dgm:cxn modelId="{4298B093-1329-CC48-95CE-9EAC58EEDAB6}" type="presParOf" srcId="{4587C045-F6BB-5B47-A7BC-0B3311E7B337}" destId="{A0D0AB72-D395-4D4D-9764-0A1260884B00}" srcOrd="1" destOrd="0" presId="urn:microsoft.com/office/officeart/2005/8/layout/lProcess3"/>
    <dgm:cxn modelId="{296D27F3-69D6-DA4A-B4CD-B75538C0A54E}" type="presParOf" srcId="{4587C045-F6BB-5B47-A7BC-0B3311E7B337}" destId="{442C8BEE-7439-F640-AF1A-E7D4DA025642}" srcOrd="2" destOrd="0" presId="urn:microsoft.com/office/officeart/2005/8/layout/lProcess3"/>
    <dgm:cxn modelId="{C614D140-1B1E-5841-B8A7-D11AF9B8002F}" type="presParOf" srcId="{442C8BEE-7439-F640-AF1A-E7D4DA025642}" destId="{B6B32D24-2097-DC40-A886-704DE6C4281C}" srcOrd="0" destOrd="0" presId="urn:microsoft.com/office/officeart/2005/8/layout/lProcess3"/>
    <dgm:cxn modelId="{A6DE40AC-F515-0A4D-A8F5-28D74EC04F1E}" type="presParOf" srcId="{442C8BEE-7439-F640-AF1A-E7D4DA025642}" destId="{0A681551-6F71-FF44-8688-4F7835FD27EE}" srcOrd="1" destOrd="0" presId="urn:microsoft.com/office/officeart/2005/8/layout/lProcess3"/>
    <dgm:cxn modelId="{E48BE247-81B0-AE48-90DB-736532963A37}" type="presParOf" srcId="{442C8BEE-7439-F640-AF1A-E7D4DA025642}" destId="{DB4AB945-BEFD-6448-887F-51C2AE9E913C}" srcOrd="2" destOrd="0" presId="urn:microsoft.com/office/officeart/2005/8/layout/lProcess3"/>
    <dgm:cxn modelId="{5603D4C4-080E-9C4A-99E0-48A35344080A}" type="presParOf" srcId="{4587C045-F6BB-5B47-A7BC-0B3311E7B337}" destId="{230DFA1C-35F1-5A42-8E4A-A52BF8B1E221}" srcOrd="3" destOrd="0" presId="urn:microsoft.com/office/officeart/2005/8/layout/lProcess3"/>
    <dgm:cxn modelId="{5FE45E31-DBCA-4D47-9A84-6F1035CDF9B5}" type="presParOf" srcId="{4587C045-F6BB-5B47-A7BC-0B3311E7B337}" destId="{7A01305F-1D69-C947-B815-145FC32B0811}" srcOrd="4" destOrd="0" presId="urn:microsoft.com/office/officeart/2005/8/layout/lProcess3"/>
    <dgm:cxn modelId="{00045F17-2903-EA4E-B091-930D5B414884}" type="presParOf" srcId="{7A01305F-1D69-C947-B815-145FC32B0811}" destId="{0C3509B2-B586-D641-8E96-54CB89772872}" srcOrd="0" destOrd="0" presId="urn:microsoft.com/office/officeart/2005/8/layout/lProcess3"/>
    <dgm:cxn modelId="{BA88807D-AAAF-E34E-9A24-3F9337C87694}" type="presParOf" srcId="{7A01305F-1D69-C947-B815-145FC32B0811}" destId="{09FB62A0-CC6B-5F48-B564-A856441C7F9A}" srcOrd="1" destOrd="0" presId="urn:microsoft.com/office/officeart/2005/8/layout/lProcess3"/>
    <dgm:cxn modelId="{7C3CC5AE-3167-8142-A8EC-780F34638122}" type="presParOf" srcId="{7A01305F-1D69-C947-B815-145FC32B0811}" destId="{CDDC3F73-262B-2440-B235-385D7F903FD6}" srcOrd="2" destOrd="0" presId="urn:microsoft.com/office/officeart/2005/8/layout/lProcess3"/>
    <dgm:cxn modelId="{21E33101-28E3-0040-BE46-7941EF33BA62}" type="presParOf" srcId="{4587C045-F6BB-5B47-A7BC-0B3311E7B337}" destId="{0EF9012C-3945-B44F-BEAD-60084DEE1466}" srcOrd="5" destOrd="0" presId="urn:microsoft.com/office/officeart/2005/8/layout/lProcess3"/>
    <dgm:cxn modelId="{BA418A3B-B261-8B41-ABEE-F3D0AD2964D3}" type="presParOf" srcId="{4587C045-F6BB-5B47-A7BC-0B3311E7B337}" destId="{2FD5A90D-9B2D-5547-BE12-63A73F5FFF46}" srcOrd="6" destOrd="0" presId="urn:microsoft.com/office/officeart/2005/8/layout/lProcess3"/>
    <dgm:cxn modelId="{993E1EAC-D8FD-BB45-B4CC-9382E8D3B1B6}" type="presParOf" srcId="{2FD5A90D-9B2D-5547-BE12-63A73F5FFF46}" destId="{CDE7B4E5-07B0-7A47-8C60-C59827AE0FA2}" srcOrd="0" destOrd="0" presId="urn:microsoft.com/office/officeart/2005/8/layout/lProcess3"/>
    <dgm:cxn modelId="{76CDE544-4F70-774A-9DC7-0A2636E2BD62}" type="presParOf" srcId="{2FD5A90D-9B2D-5547-BE12-63A73F5FFF46}" destId="{91351E9B-9C9B-3B48-AE4F-1C6E097E8EFE}" srcOrd="1" destOrd="0" presId="urn:microsoft.com/office/officeart/2005/8/layout/lProcess3"/>
    <dgm:cxn modelId="{3D9D6CFE-E8E9-CB45-9395-5DC9D71FD914}" type="presParOf" srcId="{2FD5A90D-9B2D-5547-BE12-63A73F5FFF46}" destId="{6EB3ED33-A6AD-8541-B2B9-B63A287F9ECE}" srcOrd="2" destOrd="0" presId="urn:microsoft.com/office/officeart/2005/8/layout/lProcess3"/>
    <dgm:cxn modelId="{56321DF5-9680-E344-8745-C38DDB964A9A}" type="presParOf" srcId="{2FD5A90D-9B2D-5547-BE12-63A73F5FFF46}" destId="{41C3A013-C3D7-3943-8E3E-32B743335591}" srcOrd="3" destOrd="0" presId="urn:microsoft.com/office/officeart/2005/8/layout/lProcess3"/>
    <dgm:cxn modelId="{25E4A9D7-7A46-B24E-A901-01AD33A88266}" type="presParOf" srcId="{2FD5A90D-9B2D-5547-BE12-63A73F5FFF46}" destId="{55F3A6A8-18FC-EC45-B630-8457C61E07CD}" srcOrd="4" destOrd="0" presId="urn:microsoft.com/office/officeart/2005/8/layout/lProcess3"/>
    <dgm:cxn modelId="{B3CFC742-40FB-AD46-A8A3-F84B7992C97B}" type="presParOf" srcId="{4587C045-F6BB-5B47-A7BC-0B3311E7B337}" destId="{BBB41BFA-C2DE-4A40-84A9-8756FBE63961}" srcOrd="7" destOrd="0" presId="urn:microsoft.com/office/officeart/2005/8/layout/lProcess3"/>
    <dgm:cxn modelId="{691EB9CE-3335-DB4D-A431-B752F514C0FB}" type="presParOf" srcId="{4587C045-F6BB-5B47-A7BC-0B3311E7B337}" destId="{2F6CA63F-9F43-6943-AA79-8A9876220A53}" srcOrd="8" destOrd="0" presId="urn:microsoft.com/office/officeart/2005/8/layout/lProcess3"/>
    <dgm:cxn modelId="{E70B311F-83E7-B946-A5F0-E4701054F2DD}" type="presParOf" srcId="{2F6CA63F-9F43-6943-AA79-8A9876220A53}" destId="{F76507C1-9A86-0D42-AD76-EDDEB2A9658A}" srcOrd="0" destOrd="0" presId="urn:microsoft.com/office/officeart/2005/8/layout/lProcess3"/>
    <dgm:cxn modelId="{3DC2060A-0948-0047-B808-CB376899DC0A}" type="presParOf" srcId="{2F6CA63F-9F43-6943-AA79-8A9876220A53}" destId="{545E2133-77EF-4F46-9D7B-37B1129B4D14}" srcOrd="1" destOrd="0" presId="urn:microsoft.com/office/officeart/2005/8/layout/lProcess3"/>
    <dgm:cxn modelId="{CB58F425-729B-1545-A5DC-5A06C3CA022D}" type="presParOf" srcId="{2F6CA63F-9F43-6943-AA79-8A9876220A53}" destId="{8D161087-FA6C-DA42-B8D5-0AA103D808E7}" srcOrd="2" destOrd="0" presId="urn:microsoft.com/office/officeart/2005/8/layout/lProcess3"/>
    <dgm:cxn modelId="{51B99661-D23B-6F4D-82B4-238D39730E8E}" type="presParOf" srcId="{2F6CA63F-9F43-6943-AA79-8A9876220A53}" destId="{E924C7C1-AB93-B947-B714-CCFB80E326EB}" srcOrd="3" destOrd="0" presId="urn:microsoft.com/office/officeart/2005/8/layout/lProcess3"/>
    <dgm:cxn modelId="{002C079C-D820-9948-AFD8-628925DB6B33}" type="presParOf" srcId="{2F6CA63F-9F43-6943-AA79-8A9876220A53}" destId="{F90101F7-D98E-814C-9596-AD9E069CBF69}" srcOrd="4" destOrd="0" presId="urn:microsoft.com/office/officeart/2005/8/layout/lProcess3"/>
    <dgm:cxn modelId="{8CC70208-BF7E-E849-A2A2-9B44098D96C3}" type="presParOf" srcId="{2F6CA63F-9F43-6943-AA79-8A9876220A53}" destId="{2B998CBC-6128-4841-8B80-3E4ADEB0625B}" srcOrd="5" destOrd="0" presId="urn:microsoft.com/office/officeart/2005/8/layout/lProcess3"/>
    <dgm:cxn modelId="{59565B5B-B080-034A-9968-B5FAA00A1F78}" type="presParOf" srcId="{2F6CA63F-9F43-6943-AA79-8A9876220A53}" destId="{91170B11-AA7A-5748-9B10-D99FA4582A2F}" srcOrd="6" destOrd="0" presId="urn:microsoft.com/office/officeart/2005/8/layout/lProcess3"/>
    <dgm:cxn modelId="{20ED3DE1-70AC-EC46-94E5-3FA92B2662C3}" type="presParOf" srcId="{2F6CA63F-9F43-6943-AA79-8A9876220A53}" destId="{324C6DF9-2807-0D45-AE66-187B4E434BA4}" srcOrd="7" destOrd="0" presId="urn:microsoft.com/office/officeart/2005/8/layout/lProcess3"/>
    <dgm:cxn modelId="{4B79790A-2D5E-4942-9C71-C243DEFD6296}" type="presParOf" srcId="{2F6CA63F-9F43-6943-AA79-8A9876220A53}" destId="{905678B4-D2F5-7342-B1B4-A1BF34029133}" srcOrd="8" destOrd="0" presId="urn:microsoft.com/office/officeart/2005/8/layout/lProcess3"/>
    <dgm:cxn modelId="{EE516CCF-2544-C74F-8B8B-AC0A1E861654}" type="presParOf" srcId="{4587C045-F6BB-5B47-A7BC-0B3311E7B337}" destId="{E6FBBBA5-40DC-3348-9290-C5CFE3C228EB}" srcOrd="9" destOrd="0" presId="urn:microsoft.com/office/officeart/2005/8/layout/lProcess3"/>
    <dgm:cxn modelId="{59FEF4F0-ADAB-0846-BAFE-CF833BD82A8C}" type="presParOf" srcId="{4587C045-F6BB-5B47-A7BC-0B3311E7B337}" destId="{2FDC6316-425E-5F40-A6A6-5B33DEB7A3CB}" srcOrd="10" destOrd="0" presId="urn:microsoft.com/office/officeart/2005/8/layout/lProcess3"/>
    <dgm:cxn modelId="{4D6239A1-49AF-A948-BE39-D4FCBE7E574A}" type="presParOf" srcId="{2FDC6316-425E-5F40-A6A6-5B33DEB7A3CB}" destId="{BA6CFB3A-3BBA-144C-BBD2-179E8DAE5638}" srcOrd="0" destOrd="0" presId="urn:microsoft.com/office/officeart/2005/8/layout/lProcess3"/>
    <dgm:cxn modelId="{5FB822B1-B1C4-0E48-A043-E0667A34F0A2}" type="presParOf" srcId="{2FDC6316-425E-5F40-A6A6-5B33DEB7A3CB}" destId="{7D98A0B8-7D2A-6440-B4CD-EFB612A24C92}" srcOrd="1" destOrd="0" presId="urn:microsoft.com/office/officeart/2005/8/layout/lProcess3"/>
    <dgm:cxn modelId="{33E455F5-E1C1-1341-AEC6-637E9526A2FB}" type="presParOf" srcId="{2FDC6316-425E-5F40-A6A6-5B33DEB7A3CB}" destId="{235A5C96-D206-1644-A90E-CD3FF72EA0D3}" srcOrd="2" destOrd="0" presId="urn:microsoft.com/office/officeart/2005/8/layout/lProcess3"/>
    <dgm:cxn modelId="{DE15301F-EE6C-814B-8941-187D7A30B2A6}" type="presParOf" srcId="{4587C045-F6BB-5B47-A7BC-0B3311E7B337}" destId="{18F115B9-F968-4B45-9ACA-B683B47D695A}" srcOrd="11" destOrd="0" presId="urn:microsoft.com/office/officeart/2005/8/layout/lProcess3"/>
    <dgm:cxn modelId="{B7855C34-D549-FE4B-8C89-04C641E4992F}" type="presParOf" srcId="{4587C045-F6BB-5B47-A7BC-0B3311E7B337}" destId="{A0B66281-FCB6-0C4B-9788-CFFC5A48BC4D}" srcOrd="12" destOrd="0" presId="urn:microsoft.com/office/officeart/2005/8/layout/lProcess3"/>
    <dgm:cxn modelId="{2AAED4E5-2768-B341-9554-F72897703EA9}" type="presParOf" srcId="{A0B66281-FCB6-0C4B-9788-CFFC5A48BC4D}" destId="{A71E9388-84BA-4149-8337-8953D8D8BF64}" srcOrd="0" destOrd="0" presId="urn:microsoft.com/office/officeart/2005/8/layout/lProcess3"/>
    <dgm:cxn modelId="{21C58EAD-1A1F-CF4B-A5A5-E74FFA76606A}" type="presParOf" srcId="{A0B66281-FCB6-0C4B-9788-CFFC5A48BC4D}" destId="{50E1A659-9A1A-7348-A071-0E2D714FE0CF}" srcOrd="1" destOrd="0" presId="urn:microsoft.com/office/officeart/2005/8/layout/lProcess3"/>
    <dgm:cxn modelId="{B05125B3-2286-4C48-854A-16F869081478}" type="presParOf" srcId="{A0B66281-FCB6-0C4B-9788-CFFC5A48BC4D}" destId="{248533A2-AF2D-4742-8BEA-2C12844E107E}" srcOrd="2" destOrd="0" presId="urn:microsoft.com/office/officeart/2005/8/layout/lProcess3"/>
    <dgm:cxn modelId="{1FECD114-31CD-944B-8B1D-22710991AC53}" type="presParOf" srcId="{A0B66281-FCB6-0C4B-9788-CFFC5A48BC4D}" destId="{87FD7A58-29B8-6544-B8AA-E67306513337}" srcOrd="3" destOrd="0" presId="urn:microsoft.com/office/officeart/2005/8/layout/lProcess3"/>
    <dgm:cxn modelId="{BC1B07A8-6AC1-5B4E-9922-C738A0B52D31}" type="presParOf" srcId="{A0B66281-FCB6-0C4B-9788-CFFC5A48BC4D}" destId="{6E07FC70-5BE8-F54A-A7E8-FAFD7CF342EA}" srcOrd="4" destOrd="0" presId="urn:microsoft.com/office/officeart/2005/8/layout/lProcess3"/>
    <dgm:cxn modelId="{F83C4027-1A92-0544-8B5D-D0C0D213CAD2}" type="presParOf" srcId="{A0B66281-FCB6-0C4B-9788-CFFC5A48BC4D}" destId="{5E6FA5F4-0BCD-8549-9230-E63FEB9276E7}" srcOrd="5" destOrd="0" presId="urn:microsoft.com/office/officeart/2005/8/layout/lProcess3"/>
    <dgm:cxn modelId="{81D5305F-43EC-0E40-B5BA-6923450FD07E}" type="presParOf" srcId="{A0B66281-FCB6-0C4B-9788-CFFC5A48BC4D}" destId="{BC148AAF-6A9F-0C4C-B4AE-9F51C9E83D01}" srcOrd="6" destOrd="0" presId="urn:microsoft.com/office/officeart/2005/8/layout/lProcess3"/>
    <dgm:cxn modelId="{9FB204BC-061D-F34A-A001-F8BA3235B987}" type="presParOf" srcId="{4587C045-F6BB-5B47-A7BC-0B3311E7B337}" destId="{04BE05E6-AC75-9B4B-8101-9BCEE0BD365B}" srcOrd="13" destOrd="0" presId="urn:microsoft.com/office/officeart/2005/8/layout/lProcess3"/>
    <dgm:cxn modelId="{58AECCFB-D46E-E844-A54B-B84E6AC816D8}" type="presParOf" srcId="{4587C045-F6BB-5B47-A7BC-0B3311E7B337}" destId="{08397D3F-5DE3-CE46-AD66-E06307DC7D62}" srcOrd="14" destOrd="0" presId="urn:microsoft.com/office/officeart/2005/8/layout/lProcess3"/>
    <dgm:cxn modelId="{81FB2464-EB96-8A43-9CC4-D87A685B394D}" type="presParOf" srcId="{08397D3F-5DE3-CE46-AD66-E06307DC7D62}" destId="{1EB3DBDB-BCA7-0247-9BC8-33D302EC8311}" srcOrd="0" destOrd="0" presId="urn:microsoft.com/office/officeart/2005/8/layout/lProcess3"/>
  </dgm:cxnLst>
  <dgm:bg>
    <a:noFill/>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393DF-8105-3540-A8A4-828612133A93}">
      <dsp:nvSpPr>
        <dsp:cNvPr id="0" name=""/>
        <dsp:cNvSpPr/>
      </dsp:nvSpPr>
      <dsp:spPr>
        <a:xfrm rot="16200000">
          <a:off x="448816" y="-448816"/>
          <a:ext cx="861754" cy="1759388"/>
        </a:xfrm>
        <a:prstGeom prst="round1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Font typeface="Lexend Light"/>
            <a:buNone/>
          </a:pPr>
          <a:r>
            <a:rPr lang="en-US" sz="800" b="1" kern="1200">
              <a:latin typeface="Calibri" panose="020F0502020204030204" pitchFamily="34" charset="0"/>
              <a:ea typeface="Sora Medium"/>
              <a:cs typeface="Calibri" panose="020F0502020204030204" pitchFamily="34" charset="0"/>
              <a:sym typeface="Sora Medium"/>
            </a:rPr>
            <a:t>Redundancy</a:t>
          </a:r>
          <a:endParaRPr lang="en-US" sz="800" kern="1200">
            <a:latin typeface="Calibri" panose="020F0502020204030204" pitchFamily="34" charset="0"/>
            <a:ea typeface="Sora Medium"/>
            <a:cs typeface="Calibri" panose="020F0502020204030204" pitchFamily="34" charset="0"/>
            <a:sym typeface="Sora Medium"/>
          </a:endParaRPr>
        </a:p>
        <a:p>
          <a:pPr marL="0" lvl="0" indent="0" algn="ctr" defTabSz="355600">
            <a:lnSpc>
              <a:spcPct val="90000"/>
            </a:lnSpc>
            <a:spcBef>
              <a:spcPct val="0"/>
            </a:spcBef>
            <a:spcAft>
              <a:spcPct val="35000"/>
            </a:spcAft>
            <a:buFont typeface="Lexend Light"/>
            <a:buNone/>
          </a:pPr>
          <a:r>
            <a:rPr lang="en-US" sz="800" kern="1200">
              <a:latin typeface="Calibri" panose="020F0502020204030204" pitchFamily="34" charset="0"/>
              <a:cs typeface="Calibri" panose="020F0502020204030204" pitchFamily="34" charset="0"/>
            </a:rPr>
            <a:t>Traditional text formats uses uncompression. It has most words/char repeated</a:t>
          </a:r>
          <a:endParaRPr lang="en-US" sz="800" kern="1200" dirty="0"/>
        </a:p>
      </dsp:txBody>
      <dsp:txXfrm rot="5400000">
        <a:off x="0" y="0"/>
        <a:ext cx="1759388" cy="646315"/>
      </dsp:txXfrm>
    </dsp:sp>
    <dsp:sp modelId="{3769EC28-40D0-0B4C-828D-54E13B9E7B6E}">
      <dsp:nvSpPr>
        <dsp:cNvPr id="0" name=""/>
        <dsp:cNvSpPr/>
      </dsp:nvSpPr>
      <dsp:spPr>
        <a:xfrm>
          <a:off x="1759388" y="0"/>
          <a:ext cx="1759388" cy="861754"/>
        </a:xfrm>
        <a:prstGeom prst="round1Rect">
          <a:avLst/>
        </a:prstGeom>
        <a:solidFill>
          <a:schemeClr val="accent1">
            <a:shade val="80000"/>
            <a:hueOff val="0"/>
            <a:satOff val="1878"/>
            <a:lumOff val="34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Font typeface="Lexend Light"/>
            <a:buNone/>
          </a:pPr>
          <a:r>
            <a:rPr lang="en-US" sz="800" b="1" kern="1200">
              <a:latin typeface="Calibri" panose="020F0502020204030204" pitchFamily="34" charset="0"/>
              <a:ea typeface="IBM Plex Sans Medium"/>
              <a:cs typeface="Calibri" panose="020F0502020204030204" pitchFamily="34" charset="0"/>
              <a:sym typeface="IBM Plex Sans Medium"/>
            </a:rPr>
            <a:t>Compression</a:t>
          </a:r>
          <a:endParaRPr lang="en-US" sz="800" kern="1200">
            <a:latin typeface="Calibri" panose="020F0502020204030204" pitchFamily="34" charset="0"/>
            <a:ea typeface="IBM Plex Sans Medium"/>
            <a:cs typeface="Calibri" panose="020F0502020204030204" pitchFamily="34" charset="0"/>
            <a:sym typeface="IBM Plex Sans Medium"/>
          </a:endParaRPr>
        </a:p>
        <a:p>
          <a:pPr marL="0" lvl="0" indent="0" algn="ctr" defTabSz="355600">
            <a:lnSpc>
              <a:spcPct val="90000"/>
            </a:lnSpc>
            <a:spcBef>
              <a:spcPct val="0"/>
            </a:spcBef>
            <a:spcAft>
              <a:spcPct val="35000"/>
            </a:spcAft>
            <a:buFont typeface="Lexend Light"/>
            <a:buNone/>
          </a:pPr>
          <a:r>
            <a:rPr lang="en-US" sz="800" kern="1200">
              <a:latin typeface="Calibri" panose="020F0502020204030204" pitchFamily="34" charset="0"/>
              <a:cs typeface="Calibri" panose="020F0502020204030204" pitchFamily="34" charset="0"/>
            </a:rPr>
            <a:t>Efficient compression is needed for text files as well.</a:t>
          </a:r>
          <a:endParaRPr lang="en-US" sz="800" kern="1200" dirty="0"/>
        </a:p>
      </dsp:txBody>
      <dsp:txXfrm>
        <a:off x="1759388" y="0"/>
        <a:ext cx="1759388" cy="646315"/>
      </dsp:txXfrm>
    </dsp:sp>
    <dsp:sp modelId="{45A84160-B7D1-4044-9186-39491B2D54F9}">
      <dsp:nvSpPr>
        <dsp:cNvPr id="0" name=""/>
        <dsp:cNvSpPr/>
      </dsp:nvSpPr>
      <dsp:spPr>
        <a:xfrm rot="10800000">
          <a:off x="0" y="861754"/>
          <a:ext cx="1759388" cy="861754"/>
        </a:xfrm>
        <a:prstGeom prst="round1Rect">
          <a:avLst/>
        </a:prstGeom>
        <a:solidFill>
          <a:schemeClr val="accent1">
            <a:shade val="80000"/>
            <a:hueOff val="0"/>
            <a:satOff val="3756"/>
            <a:lumOff val="69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 sz="800" b="1" kern="1200">
              <a:latin typeface="Calibri" panose="020F0502020204030204" pitchFamily="34" charset="0"/>
              <a:ea typeface="Sora Medium"/>
              <a:cs typeface="Calibri" panose="020F0502020204030204" pitchFamily="34" charset="0"/>
              <a:sym typeface="Sora Medium"/>
            </a:rPr>
            <a:t>Size</a:t>
          </a:r>
          <a:endParaRPr lang="en-US" sz="800" b="1" kern="1200">
            <a:latin typeface="Calibri" panose="020F0502020204030204" pitchFamily="34" charset="0"/>
            <a:ea typeface="Lexend"/>
            <a:cs typeface="Calibri" panose="020F0502020204030204" pitchFamily="34" charset="0"/>
            <a:sym typeface="Lexend"/>
          </a:endParaRPr>
        </a:p>
        <a:p>
          <a:pPr marL="0" lvl="0" indent="0" algn="ctr" defTabSz="355600">
            <a:lnSpc>
              <a:spcPct val="90000"/>
            </a:lnSpc>
            <a:spcBef>
              <a:spcPct val="0"/>
            </a:spcBef>
            <a:spcAft>
              <a:spcPct val="35000"/>
            </a:spcAft>
            <a:buNone/>
          </a:pPr>
          <a:r>
            <a:rPr lang="en-US" sz="800" kern="1200">
              <a:latin typeface="Calibri" panose="020F0502020204030204" pitchFamily="34" charset="0"/>
              <a:cs typeface="Calibri" panose="020F0502020204030204" pitchFamily="34" charset="0"/>
            </a:rPr>
            <a:t>Digital text is produced and consumed at massive scale - ebooks, log, documents, research papers websites </a:t>
          </a:r>
          <a:endParaRPr lang="en-US" sz="800" kern="1200" dirty="0"/>
        </a:p>
      </dsp:txBody>
      <dsp:txXfrm rot="10800000">
        <a:off x="0" y="1077193"/>
        <a:ext cx="1759388" cy="646315"/>
      </dsp:txXfrm>
    </dsp:sp>
    <dsp:sp modelId="{6C94E0BA-974F-1141-8748-F406B4276D11}">
      <dsp:nvSpPr>
        <dsp:cNvPr id="0" name=""/>
        <dsp:cNvSpPr/>
      </dsp:nvSpPr>
      <dsp:spPr>
        <a:xfrm rot="5400000">
          <a:off x="2208204" y="412937"/>
          <a:ext cx="861754" cy="1759388"/>
        </a:xfrm>
        <a:prstGeom prst="round1Rect">
          <a:avLst/>
        </a:prstGeom>
        <a:solidFill>
          <a:schemeClr val="accent1">
            <a:shade val="80000"/>
            <a:hueOff val="0"/>
            <a:satOff val="5634"/>
            <a:lumOff val="103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Font typeface="Lexend Light"/>
            <a:buNone/>
          </a:pPr>
          <a:r>
            <a:rPr lang="en-US" sz="800" b="1" kern="1200">
              <a:latin typeface="Calibri" panose="020F0502020204030204" pitchFamily="34" charset="0"/>
              <a:ea typeface="Sora Medium"/>
              <a:cs typeface="Calibri" panose="020F0502020204030204" pitchFamily="34" charset="0"/>
              <a:sym typeface="Sora Medium"/>
            </a:rPr>
            <a:t>Memory &amp; Time</a:t>
          </a:r>
          <a:endParaRPr lang="en-US" sz="800" kern="1200">
            <a:latin typeface="Calibri" panose="020F0502020204030204" pitchFamily="34" charset="0"/>
            <a:ea typeface="Sora Medium"/>
            <a:cs typeface="Calibri" panose="020F0502020204030204" pitchFamily="34" charset="0"/>
            <a:sym typeface="Sora Medium"/>
          </a:endParaRPr>
        </a:p>
        <a:p>
          <a:pPr marL="0" lvl="0" indent="0" algn="ctr" defTabSz="355600">
            <a:lnSpc>
              <a:spcPct val="90000"/>
            </a:lnSpc>
            <a:spcBef>
              <a:spcPct val="0"/>
            </a:spcBef>
            <a:spcAft>
              <a:spcPct val="35000"/>
            </a:spcAft>
            <a:buFont typeface="Lexend Light"/>
            <a:buNone/>
          </a:pPr>
          <a:r>
            <a:rPr lang="en-US" sz="800" kern="1200">
              <a:latin typeface="Calibri" panose="020F0502020204030204" pitchFamily="34" charset="0"/>
              <a:cs typeface="Calibri" panose="020F0502020204030204" pitchFamily="34" charset="0"/>
            </a:rPr>
            <a:t>Storing and transferring large files is expensive </a:t>
          </a:r>
          <a:endParaRPr lang="en-US" sz="800" kern="1200" dirty="0"/>
        </a:p>
      </dsp:txBody>
      <dsp:txXfrm rot="-5400000">
        <a:off x="1759388" y="1077193"/>
        <a:ext cx="1759388" cy="646315"/>
      </dsp:txXfrm>
    </dsp:sp>
    <dsp:sp modelId="{1FBF4D4B-93D6-0848-A565-15DBFF2DA8B9}">
      <dsp:nvSpPr>
        <dsp:cNvPr id="0" name=""/>
        <dsp:cNvSpPr/>
      </dsp:nvSpPr>
      <dsp:spPr>
        <a:xfrm>
          <a:off x="1231571" y="646315"/>
          <a:ext cx="1055632" cy="430877"/>
        </a:xfrm>
        <a:prstGeom prst="roundRect">
          <a:avLst/>
        </a:prstGeom>
        <a:solidFill>
          <a:schemeClr val="accent1">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accent1">
                  <a:lumMod val="10000"/>
                </a:schemeClr>
              </a:solidFill>
            </a:rPr>
            <a:t>CONTEXT</a:t>
          </a:r>
          <a:endParaRPr lang="en-US" sz="800" b="1" kern="1200" dirty="0">
            <a:solidFill>
              <a:schemeClr val="accent1">
                <a:lumMod val="10000"/>
              </a:schemeClr>
            </a:solidFill>
          </a:endParaRPr>
        </a:p>
      </dsp:txBody>
      <dsp:txXfrm>
        <a:off x="1252605" y="667349"/>
        <a:ext cx="1013564" cy="3888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E9388-84BA-4149-8337-8953D8D8BF64}">
      <dsp:nvSpPr>
        <dsp:cNvPr id="0" name=""/>
        <dsp:cNvSpPr/>
      </dsp:nvSpPr>
      <dsp:spPr>
        <a:xfrm>
          <a:off x="312700" y="1822"/>
          <a:ext cx="941437" cy="376574"/>
        </a:xfrm>
        <a:prstGeom prst="chevron">
          <a:avLst/>
        </a:prstGeom>
        <a:solidFill>
          <a:schemeClr val="accent6">
            <a:alpha val="90000"/>
            <a:hueOff val="0"/>
            <a:satOff val="0"/>
            <a:lumOff val="0"/>
            <a:alphaOff val="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accent6">
                  <a:lumMod val="10000"/>
                </a:schemeClr>
              </a:solidFill>
              <a:latin typeface="Consolas" panose="020B0609020204030204" pitchFamily="49" charset="0"/>
              <a:cs typeface="Consolas" panose="020B0609020204030204" pitchFamily="49" charset="0"/>
            </a:rPr>
            <a:t>Read compressed .huff file</a:t>
          </a:r>
        </a:p>
      </dsp:txBody>
      <dsp:txXfrm>
        <a:off x="500987" y="1822"/>
        <a:ext cx="564863" cy="376574"/>
      </dsp:txXfrm>
    </dsp:sp>
    <dsp:sp modelId="{881ABE83-0A05-CF49-BE76-E981E69F6227}">
      <dsp:nvSpPr>
        <dsp:cNvPr id="0" name=""/>
        <dsp:cNvSpPr/>
      </dsp:nvSpPr>
      <dsp:spPr>
        <a:xfrm>
          <a:off x="1150788" y="33830"/>
          <a:ext cx="781392"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Read 1st byte → padding value</a:t>
          </a:r>
        </a:p>
      </dsp:txBody>
      <dsp:txXfrm>
        <a:off x="1307067" y="33830"/>
        <a:ext cx="468835" cy="312557"/>
      </dsp:txXfrm>
    </dsp:sp>
    <dsp:sp modelId="{D951B76C-1246-7C47-8C81-B7C8FE6C27AA}">
      <dsp:nvSpPr>
        <dsp:cNvPr id="0" name=""/>
        <dsp:cNvSpPr/>
      </dsp:nvSpPr>
      <dsp:spPr>
        <a:xfrm>
          <a:off x="1822786" y="33830"/>
          <a:ext cx="945743"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Read remaining bytes → packed bitstream</a:t>
          </a:r>
        </a:p>
      </dsp:txBody>
      <dsp:txXfrm>
        <a:off x="1979065" y="33830"/>
        <a:ext cx="633186" cy="312557"/>
      </dsp:txXfrm>
    </dsp:sp>
    <dsp:sp modelId="{C217F38C-085A-AF48-88E3-0C1AD3D4274C}">
      <dsp:nvSpPr>
        <dsp:cNvPr id="0" name=""/>
        <dsp:cNvSpPr/>
      </dsp:nvSpPr>
      <dsp:spPr>
        <a:xfrm>
          <a:off x="312700" y="431117"/>
          <a:ext cx="941437" cy="376574"/>
        </a:xfrm>
        <a:prstGeom prst="chevron">
          <a:avLst/>
        </a:prstGeom>
        <a:solidFill>
          <a:schemeClr val="accent6">
            <a:alpha val="90000"/>
            <a:hueOff val="0"/>
            <a:satOff val="0"/>
            <a:lumOff val="0"/>
            <a:alphaOff val="-5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latin typeface="Consolas" panose="020B0609020204030204" pitchFamily="49" charset="0"/>
              <a:cs typeface="Consolas" panose="020B0609020204030204" pitchFamily="49" charset="0"/>
            </a:rPr>
            <a:t>Read metadata</a:t>
          </a:r>
        </a:p>
      </dsp:txBody>
      <dsp:txXfrm>
        <a:off x="500987" y="431117"/>
        <a:ext cx="564863" cy="376574"/>
      </dsp:txXfrm>
    </dsp:sp>
    <dsp:sp modelId="{51631A42-7DD6-D34E-BA25-7C01C4F5E914}">
      <dsp:nvSpPr>
        <dsp:cNvPr id="0" name=""/>
        <dsp:cNvSpPr/>
      </dsp:nvSpPr>
      <dsp:spPr>
        <a:xfrm>
          <a:off x="1150791" y="463126"/>
          <a:ext cx="1020436"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Load &lt;file&gt; .</a:t>
          </a:r>
          <a:r>
            <a:rPr lang="en-US" sz="600" kern="1200" dirty="0" err="1">
              <a:solidFill>
                <a:schemeClr val="tx1"/>
              </a:solidFill>
              <a:latin typeface="Consolas" panose="020B0609020204030204" pitchFamily="49" charset="0"/>
              <a:cs typeface="Consolas" panose="020B0609020204030204" pitchFamily="49" charset="0"/>
            </a:rPr>
            <a:t>huff.freq</a:t>
          </a:r>
          <a:r>
            <a:rPr lang="en-US" sz="600" kern="1200" dirty="0">
              <a:solidFill>
                <a:schemeClr val="tx1"/>
              </a:solidFill>
              <a:latin typeface="Consolas" panose="020B0609020204030204" pitchFamily="49" charset="0"/>
              <a:cs typeface="Consolas" panose="020B0609020204030204" pitchFamily="49" charset="0"/>
            </a:rPr>
            <a:t> .</a:t>
          </a:r>
          <a:r>
            <a:rPr lang="en-US" sz="600" kern="1200" dirty="0" err="1">
              <a:solidFill>
                <a:schemeClr val="tx1"/>
              </a:solidFill>
              <a:latin typeface="Consolas" panose="020B0609020204030204" pitchFamily="49" charset="0"/>
              <a:cs typeface="Consolas" panose="020B0609020204030204" pitchFamily="49" charset="0"/>
            </a:rPr>
            <a:t>json</a:t>
          </a:r>
          <a:r>
            <a:rPr lang="en-US" sz="600" kern="1200" dirty="0">
              <a:solidFill>
                <a:schemeClr val="tx1"/>
              </a:solidFill>
              <a:latin typeface="Consolas" panose="020B0609020204030204" pitchFamily="49" charset="0"/>
              <a:cs typeface="Consolas" panose="020B0609020204030204" pitchFamily="49" charset="0"/>
            </a:rPr>
            <a:t> → </a:t>
          </a:r>
          <a:r>
            <a:rPr lang="en-US" sz="600" kern="1200" dirty="0" err="1">
              <a:solidFill>
                <a:schemeClr val="tx1"/>
              </a:solidFill>
              <a:latin typeface="Consolas" panose="020B0609020204030204" pitchFamily="49" charset="0"/>
              <a:cs typeface="Consolas" panose="020B0609020204030204" pitchFamily="49" charset="0"/>
            </a:rPr>
            <a:t>freq.table</a:t>
          </a:r>
          <a:endParaRPr lang="en-US" sz="600" kern="1200" dirty="0">
            <a:solidFill>
              <a:schemeClr val="tx1"/>
            </a:solidFill>
            <a:latin typeface="Consolas" panose="020B0609020204030204" pitchFamily="49" charset="0"/>
            <a:cs typeface="Consolas" panose="020B0609020204030204" pitchFamily="49" charset="0"/>
          </a:endParaRPr>
        </a:p>
      </dsp:txBody>
      <dsp:txXfrm>
        <a:off x="1307070" y="463126"/>
        <a:ext cx="707879" cy="312557"/>
      </dsp:txXfrm>
    </dsp:sp>
    <dsp:sp modelId="{BFCCD159-604A-6D41-ACB1-FBDA2AE3A247}">
      <dsp:nvSpPr>
        <dsp:cNvPr id="0" name=""/>
        <dsp:cNvSpPr/>
      </dsp:nvSpPr>
      <dsp:spPr>
        <a:xfrm>
          <a:off x="312700" y="860412"/>
          <a:ext cx="941437" cy="376574"/>
        </a:xfrm>
        <a:prstGeom prst="chevron">
          <a:avLst/>
        </a:prstGeom>
        <a:solidFill>
          <a:schemeClr val="accent6">
            <a:alpha val="90000"/>
            <a:hueOff val="0"/>
            <a:satOff val="0"/>
            <a:lumOff val="0"/>
            <a:alphaOff val="-10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latin typeface="Consolas" panose="020B0609020204030204" pitchFamily="49" charset="0"/>
              <a:cs typeface="Consolas" panose="020B0609020204030204" pitchFamily="49" charset="0"/>
            </a:rPr>
            <a:t>Rebuild Huffman tree</a:t>
          </a:r>
        </a:p>
      </dsp:txBody>
      <dsp:txXfrm>
        <a:off x="500987" y="860412"/>
        <a:ext cx="564863" cy="376574"/>
      </dsp:txXfrm>
    </dsp:sp>
    <dsp:sp modelId="{C8F20932-F27C-2845-A579-D81A5E124512}">
      <dsp:nvSpPr>
        <dsp:cNvPr id="0" name=""/>
        <dsp:cNvSpPr/>
      </dsp:nvSpPr>
      <dsp:spPr>
        <a:xfrm>
          <a:off x="1144444" y="892421"/>
          <a:ext cx="995049"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solidFill>
                <a:schemeClr val="tx1"/>
              </a:solidFill>
              <a:latin typeface="Consolas" panose="020B0609020204030204" pitchFamily="49" charset="0"/>
              <a:cs typeface="Consolas" panose="020B0609020204030204" pitchFamily="49" charset="0"/>
            </a:rPr>
            <a:t>heapq</a:t>
          </a:r>
          <a:r>
            <a:rPr lang="en-US" sz="600" kern="1200" dirty="0">
              <a:solidFill>
                <a:schemeClr val="tx1"/>
              </a:solidFill>
              <a:latin typeface="Consolas" panose="020B0609020204030204" pitchFamily="49" charset="0"/>
              <a:cs typeface="Consolas" panose="020B0609020204030204" pitchFamily="49" charset="0"/>
            </a:rPr>
            <a:t>-based merge using </a:t>
          </a:r>
          <a:r>
            <a:rPr lang="en-US" sz="600" kern="1200" dirty="0" err="1">
              <a:solidFill>
                <a:schemeClr val="tx1"/>
              </a:solidFill>
              <a:latin typeface="Consolas" panose="020B0609020204030204" pitchFamily="49" charset="0"/>
              <a:cs typeface="Consolas" panose="020B0609020204030204" pitchFamily="49" charset="0"/>
            </a:rPr>
            <a:t>freq_table</a:t>
          </a:r>
          <a:endParaRPr lang="en-US" sz="600" kern="1200" dirty="0">
            <a:solidFill>
              <a:schemeClr val="tx1"/>
            </a:solidFill>
            <a:latin typeface="Consolas" panose="020B0609020204030204" pitchFamily="49" charset="0"/>
            <a:cs typeface="Consolas" panose="020B0609020204030204" pitchFamily="49" charset="0"/>
          </a:endParaRPr>
        </a:p>
      </dsp:txBody>
      <dsp:txXfrm>
        <a:off x="1300723" y="892421"/>
        <a:ext cx="682492" cy="312557"/>
      </dsp:txXfrm>
    </dsp:sp>
    <dsp:sp modelId="{B02A703E-B6E4-A54C-B6A7-D2267803A872}">
      <dsp:nvSpPr>
        <dsp:cNvPr id="0" name=""/>
        <dsp:cNvSpPr/>
      </dsp:nvSpPr>
      <dsp:spPr>
        <a:xfrm>
          <a:off x="312700" y="1289708"/>
          <a:ext cx="941437" cy="376574"/>
        </a:xfrm>
        <a:prstGeom prst="chevron">
          <a:avLst/>
        </a:prstGeom>
        <a:solidFill>
          <a:schemeClr val="accent6">
            <a:alpha val="90000"/>
            <a:hueOff val="0"/>
            <a:satOff val="0"/>
            <a:lumOff val="0"/>
            <a:alphaOff val="-15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latin typeface="Consolas" panose="020B0609020204030204" pitchFamily="49" charset="0"/>
              <a:cs typeface="Consolas" panose="020B0609020204030204" pitchFamily="49" charset="0"/>
            </a:rPr>
            <a:t>Regenerate codes (reverse mapping)</a:t>
          </a:r>
        </a:p>
      </dsp:txBody>
      <dsp:txXfrm>
        <a:off x="500987" y="1289708"/>
        <a:ext cx="564863" cy="376574"/>
      </dsp:txXfrm>
    </dsp:sp>
    <dsp:sp modelId="{9524890B-AC4A-4447-B76D-E13992145A8B}">
      <dsp:nvSpPr>
        <dsp:cNvPr id="0" name=""/>
        <dsp:cNvSpPr/>
      </dsp:nvSpPr>
      <dsp:spPr>
        <a:xfrm>
          <a:off x="1144444" y="1321717"/>
          <a:ext cx="781392"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DFS: char → code and code → char</a:t>
          </a:r>
        </a:p>
      </dsp:txBody>
      <dsp:txXfrm>
        <a:off x="1300723" y="1321717"/>
        <a:ext cx="468835" cy="312557"/>
      </dsp:txXfrm>
    </dsp:sp>
    <dsp:sp modelId="{8BCEAE05-E189-0341-9C66-8D788C730D9A}">
      <dsp:nvSpPr>
        <dsp:cNvPr id="0" name=""/>
        <dsp:cNvSpPr/>
      </dsp:nvSpPr>
      <dsp:spPr>
        <a:xfrm>
          <a:off x="312700" y="1719003"/>
          <a:ext cx="941437" cy="376574"/>
        </a:xfrm>
        <a:prstGeom prst="chevron">
          <a:avLst/>
        </a:prstGeom>
        <a:solidFill>
          <a:schemeClr val="accent6">
            <a:alpha val="90000"/>
            <a:hueOff val="0"/>
            <a:satOff val="0"/>
            <a:lumOff val="0"/>
            <a:alphaOff val="-20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latin typeface="Consolas" panose="020B0609020204030204" pitchFamily="49" charset="0"/>
              <a:cs typeface="Consolas" panose="020B0609020204030204" pitchFamily="49" charset="0"/>
            </a:rPr>
            <a:t>Unpack encoded bits</a:t>
          </a:r>
        </a:p>
      </dsp:txBody>
      <dsp:txXfrm>
        <a:off x="500987" y="1719003"/>
        <a:ext cx="564863" cy="376574"/>
      </dsp:txXfrm>
    </dsp:sp>
    <dsp:sp modelId="{401E74AE-7805-BF46-BA43-313F8B8FC71F}">
      <dsp:nvSpPr>
        <dsp:cNvPr id="0" name=""/>
        <dsp:cNvSpPr/>
      </dsp:nvSpPr>
      <dsp:spPr>
        <a:xfrm>
          <a:off x="1150788" y="1751012"/>
          <a:ext cx="880153"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Convert bytes → bitstring</a:t>
          </a:r>
        </a:p>
      </dsp:txBody>
      <dsp:txXfrm>
        <a:off x="1307067" y="1751012"/>
        <a:ext cx="567596" cy="312557"/>
      </dsp:txXfrm>
    </dsp:sp>
    <dsp:sp modelId="{FE3BDF1E-C4F7-9C46-BA7D-AF5ECBBF6A39}">
      <dsp:nvSpPr>
        <dsp:cNvPr id="0" name=""/>
        <dsp:cNvSpPr/>
      </dsp:nvSpPr>
      <dsp:spPr>
        <a:xfrm>
          <a:off x="1921547" y="1751012"/>
          <a:ext cx="894319"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Remove final padding bits</a:t>
          </a:r>
        </a:p>
      </dsp:txBody>
      <dsp:txXfrm>
        <a:off x="2077826" y="1751012"/>
        <a:ext cx="581762" cy="312557"/>
      </dsp:txXfrm>
    </dsp:sp>
    <dsp:sp modelId="{77E9B6DE-3820-DD41-B2D3-804B32FF46A5}">
      <dsp:nvSpPr>
        <dsp:cNvPr id="0" name=""/>
        <dsp:cNvSpPr/>
      </dsp:nvSpPr>
      <dsp:spPr>
        <a:xfrm>
          <a:off x="312700" y="2148298"/>
          <a:ext cx="941437" cy="376574"/>
        </a:xfrm>
        <a:prstGeom prst="chevron">
          <a:avLst/>
        </a:prstGeom>
        <a:solidFill>
          <a:schemeClr val="accent6">
            <a:alpha val="90000"/>
            <a:hueOff val="0"/>
            <a:satOff val="0"/>
            <a:lumOff val="0"/>
            <a:alphaOff val="-25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latin typeface="Consolas" panose="020B0609020204030204" pitchFamily="49" charset="0"/>
              <a:cs typeface="Consolas" panose="020B0609020204030204" pitchFamily="49" charset="0"/>
            </a:rPr>
            <a:t>Decode bitstring</a:t>
          </a:r>
        </a:p>
      </dsp:txBody>
      <dsp:txXfrm>
        <a:off x="500987" y="2148298"/>
        <a:ext cx="564863" cy="376574"/>
      </dsp:txXfrm>
    </dsp:sp>
    <dsp:sp modelId="{D8FCE18E-6CF1-F743-9102-2BDD6839FF2D}">
      <dsp:nvSpPr>
        <dsp:cNvPr id="0" name=""/>
        <dsp:cNvSpPr/>
      </dsp:nvSpPr>
      <dsp:spPr>
        <a:xfrm>
          <a:off x="1150788" y="2180307"/>
          <a:ext cx="918894"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Traverse Huffman tree per bit</a:t>
          </a:r>
        </a:p>
      </dsp:txBody>
      <dsp:txXfrm>
        <a:off x="1307067" y="2180307"/>
        <a:ext cx="606337" cy="312557"/>
      </dsp:txXfrm>
    </dsp:sp>
    <dsp:sp modelId="{C17EE2DC-B2A2-7F45-B307-30F60186B2D6}">
      <dsp:nvSpPr>
        <dsp:cNvPr id="0" name=""/>
        <dsp:cNvSpPr/>
      </dsp:nvSpPr>
      <dsp:spPr>
        <a:xfrm>
          <a:off x="1960288" y="2180307"/>
          <a:ext cx="922481"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On reaching leaf → o/p symbol</a:t>
          </a:r>
        </a:p>
      </dsp:txBody>
      <dsp:txXfrm>
        <a:off x="2116567" y="2180307"/>
        <a:ext cx="609924" cy="312557"/>
      </dsp:txXfrm>
    </dsp:sp>
    <dsp:sp modelId="{09E3B834-E3E9-ED47-B21A-0F635BF569E5}">
      <dsp:nvSpPr>
        <dsp:cNvPr id="0" name=""/>
        <dsp:cNvSpPr/>
      </dsp:nvSpPr>
      <dsp:spPr>
        <a:xfrm>
          <a:off x="2773374" y="2180307"/>
          <a:ext cx="781392"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Build decoded token list</a:t>
          </a:r>
        </a:p>
      </dsp:txBody>
      <dsp:txXfrm>
        <a:off x="2929653" y="2180307"/>
        <a:ext cx="468835" cy="312557"/>
      </dsp:txXfrm>
    </dsp:sp>
    <dsp:sp modelId="{56FCA34C-0121-BA4C-9E7E-CC26EDB092CC}">
      <dsp:nvSpPr>
        <dsp:cNvPr id="0" name=""/>
        <dsp:cNvSpPr/>
      </dsp:nvSpPr>
      <dsp:spPr>
        <a:xfrm>
          <a:off x="312700" y="2577594"/>
          <a:ext cx="941437" cy="376574"/>
        </a:xfrm>
        <a:prstGeom prst="chevron">
          <a:avLst/>
        </a:prstGeom>
        <a:solidFill>
          <a:schemeClr val="accent6">
            <a:alpha val="90000"/>
            <a:hueOff val="0"/>
            <a:satOff val="0"/>
            <a:lumOff val="0"/>
            <a:alphaOff val="-30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latin typeface="Consolas" panose="020B0609020204030204" pitchFamily="49" charset="0"/>
              <a:cs typeface="Consolas" panose="020B0609020204030204" pitchFamily="49" charset="0"/>
            </a:rPr>
            <a:t>Reconstruct final text</a:t>
          </a:r>
        </a:p>
      </dsp:txBody>
      <dsp:txXfrm>
        <a:off x="500987" y="2577594"/>
        <a:ext cx="564863" cy="376574"/>
      </dsp:txXfrm>
    </dsp:sp>
    <dsp:sp modelId="{87EEF8C3-8383-AD46-8B05-367B3F1C218E}">
      <dsp:nvSpPr>
        <dsp:cNvPr id="0" name=""/>
        <dsp:cNvSpPr/>
      </dsp:nvSpPr>
      <dsp:spPr>
        <a:xfrm>
          <a:off x="1157134" y="2609603"/>
          <a:ext cx="781392"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For char → join characters</a:t>
          </a:r>
        </a:p>
      </dsp:txBody>
      <dsp:txXfrm>
        <a:off x="1313413" y="2609603"/>
        <a:ext cx="468835" cy="312557"/>
      </dsp:txXfrm>
    </dsp:sp>
    <dsp:sp modelId="{DFD5FE26-A698-7D4C-BC96-D3A32788955B}">
      <dsp:nvSpPr>
        <dsp:cNvPr id="0" name=""/>
        <dsp:cNvSpPr/>
      </dsp:nvSpPr>
      <dsp:spPr>
        <a:xfrm>
          <a:off x="1822786" y="2609603"/>
          <a:ext cx="1123455"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For word → detokenize words/ punctuation</a:t>
          </a:r>
        </a:p>
      </dsp:txBody>
      <dsp:txXfrm>
        <a:off x="1979065" y="2609603"/>
        <a:ext cx="810898" cy="312557"/>
      </dsp:txXfrm>
    </dsp:sp>
    <dsp:sp modelId="{9263CD95-D689-DF42-9280-498A3E383677}">
      <dsp:nvSpPr>
        <dsp:cNvPr id="0" name=""/>
        <dsp:cNvSpPr/>
      </dsp:nvSpPr>
      <dsp:spPr>
        <a:xfrm>
          <a:off x="312700" y="3006889"/>
          <a:ext cx="941437" cy="376574"/>
        </a:xfrm>
        <a:prstGeom prst="chevron">
          <a:avLst/>
        </a:prstGeom>
        <a:solidFill>
          <a:schemeClr val="accent6">
            <a:alpha val="90000"/>
            <a:hueOff val="0"/>
            <a:satOff val="0"/>
            <a:lumOff val="0"/>
            <a:alphaOff val="-35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latin typeface="Consolas" panose="020B0609020204030204" pitchFamily="49" charset="0"/>
              <a:cs typeface="Consolas" panose="020B0609020204030204" pitchFamily="49" charset="0"/>
            </a:rPr>
            <a:t>Write output text</a:t>
          </a:r>
        </a:p>
      </dsp:txBody>
      <dsp:txXfrm>
        <a:off x="500987" y="3006889"/>
        <a:ext cx="564863" cy="376574"/>
      </dsp:txXfrm>
    </dsp:sp>
    <dsp:sp modelId="{AB84C5FD-0BAA-224D-9E01-8F68D1C24E0A}">
      <dsp:nvSpPr>
        <dsp:cNvPr id="0" name=""/>
        <dsp:cNvSpPr/>
      </dsp:nvSpPr>
      <dsp:spPr>
        <a:xfrm>
          <a:off x="1144444" y="3038898"/>
          <a:ext cx="930928" cy="312557"/>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solidFill>
                <a:schemeClr val="tx1"/>
              </a:solidFill>
              <a:latin typeface="Consolas" panose="020B0609020204030204" pitchFamily="49" charset="0"/>
              <a:cs typeface="Consolas" panose="020B0609020204030204" pitchFamily="49" charset="0"/>
            </a:rPr>
            <a:t>Save → uncompressed_&lt;file&gt; .txt</a:t>
          </a:r>
        </a:p>
      </dsp:txBody>
      <dsp:txXfrm>
        <a:off x="1300723" y="3038898"/>
        <a:ext cx="618371" cy="312557"/>
      </dsp:txXfrm>
    </dsp:sp>
    <dsp:sp modelId="{BA787360-2AF1-1644-B0C4-151310073449}">
      <dsp:nvSpPr>
        <dsp:cNvPr id="0" name=""/>
        <dsp:cNvSpPr/>
      </dsp:nvSpPr>
      <dsp:spPr>
        <a:xfrm>
          <a:off x="312700" y="3436185"/>
          <a:ext cx="941437" cy="376574"/>
        </a:xfrm>
        <a:prstGeom prst="chevron">
          <a:avLst/>
        </a:prstGeom>
        <a:solidFill>
          <a:schemeClr val="accent6">
            <a:alpha val="90000"/>
            <a:hueOff val="0"/>
            <a:satOff val="0"/>
            <a:lumOff val="0"/>
            <a:alphaOff val="-40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chemeClr val="tx1"/>
              </a:solidFill>
              <a:latin typeface="Consolas" panose="020B0609020204030204" pitchFamily="49" charset="0"/>
              <a:cs typeface="Consolas" panose="020B0609020204030204" pitchFamily="49" charset="0"/>
            </a:rPr>
            <a:t>return success</a:t>
          </a:r>
        </a:p>
      </dsp:txBody>
      <dsp:txXfrm>
        <a:off x="500987" y="3436185"/>
        <a:ext cx="564863" cy="3765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7C85E-AE05-CA42-B7E2-BE4B7F2F4AD8}">
      <dsp:nvSpPr>
        <dsp:cNvPr id="0" name=""/>
        <dsp:cNvSpPr/>
      </dsp:nvSpPr>
      <dsp:spPr>
        <a:xfrm>
          <a:off x="31598" y="1353"/>
          <a:ext cx="1061212" cy="424484"/>
        </a:xfrm>
        <a:prstGeom prst="chevron">
          <a:avLst/>
        </a:prstGeom>
        <a:solidFill>
          <a:schemeClr val="accent6">
            <a:alpha val="90000"/>
            <a:hueOff val="0"/>
            <a:satOff val="0"/>
            <a:lumOff val="0"/>
            <a:alphaOff val="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a:ln>
                <a:noFill/>
              </a:ln>
              <a:solidFill>
                <a:schemeClr val="tx1"/>
              </a:solidFill>
              <a:latin typeface="Consolas" panose="020B0609020204030204" pitchFamily="49" charset="0"/>
              <a:cs typeface="Consolas" panose="020B0609020204030204" pitchFamily="49" charset="0"/>
            </a:rPr>
            <a:t>Build frequency table (streaming)</a:t>
          </a:r>
          <a:endParaRPr lang="en-US" sz="700" b="1" kern="1200" dirty="0">
            <a:ln>
              <a:noFill/>
            </a:ln>
            <a:solidFill>
              <a:schemeClr val="tx1"/>
            </a:solidFill>
          </a:endParaRPr>
        </a:p>
      </dsp:txBody>
      <dsp:txXfrm>
        <a:off x="243840" y="1353"/>
        <a:ext cx="636728" cy="424484"/>
      </dsp:txXfrm>
    </dsp:sp>
    <dsp:sp modelId="{983D8FA7-0FEC-8948-86B1-ED4FA74BA1E3}">
      <dsp:nvSpPr>
        <dsp:cNvPr id="0" name=""/>
        <dsp:cNvSpPr/>
      </dsp:nvSpPr>
      <dsp:spPr>
        <a:xfrm>
          <a:off x="954853" y="37434"/>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effectLst/>
              <a:latin typeface="Consolas" panose="020B0609020204030204" pitchFamily="49" charset="0"/>
              <a:cs typeface="Consolas" panose="020B0609020204030204" pitchFamily="49" charset="0"/>
            </a:rPr>
            <a:t>Read file in chunks</a:t>
          </a:r>
          <a:endParaRPr lang="en-US" sz="600" kern="1200" dirty="0"/>
        </a:p>
      </dsp:txBody>
      <dsp:txXfrm>
        <a:off x="1131014" y="37434"/>
        <a:ext cx="528484" cy="352322"/>
      </dsp:txXfrm>
    </dsp:sp>
    <dsp:sp modelId="{8204E604-16C5-1F4D-BE36-CFB64DBA327B}">
      <dsp:nvSpPr>
        <dsp:cNvPr id="0" name=""/>
        <dsp:cNvSpPr/>
      </dsp:nvSpPr>
      <dsp:spPr>
        <a:xfrm>
          <a:off x="1712347" y="37434"/>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Tokenize (char / word)</a:t>
          </a:r>
          <a:endParaRPr lang="en-US" sz="600" kern="1200" dirty="0"/>
        </a:p>
      </dsp:txBody>
      <dsp:txXfrm>
        <a:off x="1888508" y="37434"/>
        <a:ext cx="528484" cy="352322"/>
      </dsp:txXfrm>
    </dsp:sp>
    <dsp:sp modelId="{11D1B05D-FA6C-F145-9713-908C705787BB}">
      <dsp:nvSpPr>
        <dsp:cNvPr id="0" name=""/>
        <dsp:cNvSpPr/>
      </dsp:nvSpPr>
      <dsp:spPr>
        <a:xfrm>
          <a:off x="2469840" y="37434"/>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Count frequencies</a:t>
          </a:r>
          <a:endParaRPr lang="en-US" sz="600" kern="1200" dirty="0"/>
        </a:p>
      </dsp:txBody>
      <dsp:txXfrm>
        <a:off x="2646001" y="37434"/>
        <a:ext cx="528484" cy="352322"/>
      </dsp:txXfrm>
    </dsp:sp>
    <dsp:sp modelId="{B6B32D24-2097-DC40-A886-704DE6C4281C}">
      <dsp:nvSpPr>
        <dsp:cNvPr id="0" name=""/>
        <dsp:cNvSpPr/>
      </dsp:nvSpPr>
      <dsp:spPr>
        <a:xfrm>
          <a:off x="31598" y="485266"/>
          <a:ext cx="1061212" cy="424484"/>
        </a:xfrm>
        <a:prstGeom prst="chevron">
          <a:avLst/>
        </a:prstGeom>
        <a:solidFill>
          <a:schemeClr val="accent6">
            <a:alpha val="90000"/>
            <a:hueOff val="0"/>
            <a:satOff val="0"/>
            <a:lumOff val="0"/>
            <a:alphaOff val="-5714"/>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a:ln>
                <a:noFill/>
              </a:ln>
              <a:solidFill>
                <a:schemeClr val="tx1"/>
              </a:solidFill>
              <a:latin typeface="Consolas" panose="020B0609020204030204" pitchFamily="49" charset="0"/>
              <a:cs typeface="Consolas" panose="020B0609020204030204" pitchFamily="49" charset="0"/>
            </a:rPr>
            <a:t>Build Huffman tree</a:t>
          </a:r>
          <a:endParaRPr lang="en-US" sz="700" b="1" kern="1200" dirty="0">
            <a:ln>
              <a:noFill/>
            </a:ln>
            <a:solidFill>
              <a:schemeClr val="tx1"/>
            </a:solidFill>
          </a:endParaRPr>
        </a:p>
      </dsp:txBody>
      <dsp:txXfrm>
        <a:off x="243840" y="485266"/>
        <a:ext cx="636728" cy="424484"/>
      </dsp:txXfrm>
    </dsp:sp>
    <dsp:sp modelId="{DB4AB945-BEFD-6448-887F-51C2AE9E913C}">
      <dsp:nvSpPr>
        <dsp:cNvPr id="0" name=""/>
        <dsp:cNvSpPr/>
      </dsp:nvSpPr>
      <dsp:spPr>
        <a:xfrm>
          <a:off x="954853" y="521347"/>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effectLst/>
              <a:latin typeface="Consolas" panose="020B0609020204030204" pitchFamily="49" charset="0"/>
              <a:cs typeface="Consolas" panose="020B0609020204030204" pitchFamily="49" charset="0"/>
            </a:rPr>
            <a:t>heapq</a:t>
          </a:r>
          <a:r>
            <a:rPr lang="en-US" sz="600" kern="1200" dirty="0">
              <a:effectLst/>
              <a:latin typeface="Consolas" panose="020B0609020204030204" pitchFamily="49" charset="0"/>
              <a:cs typeface="Consolas" panose="020B0609020204030204" pitchFamily="49" charset="0"/>
            </a:rPr>
            <a:t>-based greedy merge</a:t>
          </a:r>
          <a:endParaRPr lang="en-US" sz="600" kern="1200" dirty="0"/>
        </a:p>
      </dsp:txBody>
      <dsp:txXfrm>
        <a:off x="1131014" y="521347"/>
        <a:ext cx="528484" cy="352322"/>
      </dsp:txXfrm>
    </dsp:sp>
    <dsp:sp modelId="{0C3509B2-B586-D641-8E96-54CB89772872}">
      <dsp:nvSpPr>
        <dsp:cNvPr id="0" name=""/>
        <dsp:cNvSpPr/>
      </dsp:nvSpPr>
      <dsp:spPr>
        <a:xfrm>
          <a:off x="31598" y="969179"/>
          <a:ext cx="1061212" cy="424484"/>
        </a:xfrm>
        <a:prstGeom prst="chevron">
          <a:avLst/>
        </a:prstGeom>
        <a:solidFill>
          <a:schemeClr val="accent6">
            <a:alpha val="90000"/>
            <a:hueOff val="0"/>
            <a:satOff val="0"/>
            <a:lumOff val="0"/>
            <a:alphaOff val="-11429"/>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dirty="0">
              <a:ln>
                <a:noFill/>
              </a:ln>
              <a:solidFill>
                <a:schemeClr val="tx1"/>
              </a:solidFill>
              <a:latin typeface="Consolas" panose="020B0609020204030204" pitchFamily="49" charset="0"/>
              <a:cs typeface="Consolas" panose="020B0609020204030204" pitchFamily="49" charset="0"/>
            </a:rPr>
            <a:t>Generate Huffman codes</a:t>
          </a:r>
          <a:endParaRPr lang="en-US" sz="700" b="1" kern="1200" dirty="0">
            <a:ln>
              <a:noFill/>
            </a:ln>
            <a:solidFill>
              <a:schemeClr val="tx1"/>
            </a:solidFill>
          </a:endParaRPr>
        </a:p>
      </dsp:txBody>
      <dsp:txXfrm>
        <a:off x="243840" y="969179"/>
        <a:ext cx="636728" cy="424484"/>
      </dsp:txXfrm>
    </dsp:sp>
    <dsp:sp modelId="{CDDC3F73-262B-2440-B235-385D7F903FD6}">
      <dsp:nvSpPr>
        <dsp:cNvPr id="0" name=""/>
        <dsp:cNvSpPr/>
      </dsp:nvSpPr>
      <dsp:spPr>
        <a:xfrm>
          <a:off x="954853" y="1005260"/>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DFS traversal assigns 0/1 codes</a:t>
          </a:r>
          <a:endParaRPr lang="en-US" sz="600" kern="1200" dirty="0"/>
        </a:p>
      </dsp:txBody>
      <dsp:txXfrm>
        <a:off x="1131014" y="1005260"/>
        <a:ext cx="528484" cy="352322"/>
      </dsp:txXfrm>
    </dsp:sp>
    <dsp:sp modelId="{CDE7B4E5-07B0-7A47-8C60-C59827AE0FA2}">
      <dsp:nvSpPr>
        <dsp:cNvPr id="0" name=""/>
        <dsp:cNvSpPr/>
      </dsp:nvSpPr>
      <dsp:spPr>
        <a:xfrm>
          <a:off x="31598" y="1453092"/>
          <a:ext cx="1061212" cy="424484"/>
        </a:xfrm>
        <a:prstGeom prst="chevron">
          <a:avLst/>
        </a:prstGeom>
        <a:solidFill>
          <a:schemeClr val="accent6">
            <a:alpha val="90000"/>
            <a:hueOff val="0"/>
            <a:satOff val="0"/>
            <a:lumOff val="0"/>
            <a:alphaOff val="-17143"/>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a:ln>
                <a:noFill/>
              </a:ln>
              <a:solidFill>
                <a:schemeClr val="tx1"/>
              </a:solidFill>
              <a:latin typeface="Consolas" panose="020B0609020204030204" pitchFamily="49" charset="0"/>
              <a:cs typeface="Consolas" panose="020B0609020204030204" pitchFamily="49" charset="0"/>
            </a:rPr>
            <a:t>Write codes report</a:t>
          </a:r>
          <a:endParaRPr lang="en-US" sz="700" b="1" kern="1200" dirty="0">
            <a:ln>
              <a:noFill/>
            </a:ln>
            <a:solidFill>
              <a:schemeClr val="tx1"/>
            </a:solidFill>
          </a:endParaRPr>
        </a:p>
      </dsp:txBody>
      <dsp:txXfrm>
        <a:off x="243840" y="1453092"/>
        <a:ext cx="636728" cy="424484"/>
      </dsp:txXfrm>
    </dsp:sp>
    <dsp:sp modelId="{6EB3ED33-A6AD-8541-B2B9-B63A287F9ECE}">
      <dsp:nvSpPr>
        <dsp:cNvPr id="0" name=""/>
        <dsp:cNvSpPr/>
      </dsp:nvSpPr>
      <dsp:spPr>
        <a:xfrm>
          <a:off x="954853" y="1489173"/>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effectLst/>
              <a:latin typeface="Consolas" panose="020B0609020204030204" pitchFamily="49" charset="0"/>
              <a:cs typeface="Consolas" panose="020B0609020204030204" pitchFamily="49" charset="0"/>
            </a:rPr>
            <a:t>Symbol | Frequency | Code | Bits</a:t>
          </a:r>
          <a:endParaRPr lang="en-US" sz="600" kern="1200" dirty="0"/>
        </a:p>
      </dsp:txBody>
      <dsp:txXfrm>
        <a:off x="1131014" y="1489173"/>
        <a:ext cx="528484" cy="352322"/>
      </dsp:txXfrm>
    </dsp:sp>
    <dsp:sp modelId="{55F3A6A8-18FC-EC45-B630-8457C61E07CD}">
      <dsp:nvSpPr>
        <dsp:cNvPr id="0" name=""/>
        <dsp:cNvSpPr/>
      </dsp:nvSpPr>
      <dsp:spPr>
        <a:xfrm>
          <a:off x="1712347" y="1489173"/>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Summary: sizes + ratio</a:t>
          </a:r>
          <a:endParaRPr lang="en-US" sz="600" kern="1200" dirty="0"/>
        </a:p>
      </dsp:txBody>
      <dsp:txXfrm>
        <a:off x="1888508" y="1489173"/>
        <a:ext cx="528484" cy="352322"/>
      </dsp:txXfrm>
    </dsp:sp>
    <dsp:sp modelId="{F76507C1-9A86-0D42-AD76-EDDEB2A9658A}">
      <dsp:nvSpPr>
        <dsp:cNvPr id="0" name=""/>
        <dsp:cNvSpPr/>
      </dsp:nvSpPr>
      <dsp:spPr>
        <a:xfrm>
          <a:off x="31598" y="1937004"/>
          <a:ext cx="1061212" cy="424484"/>
        </a:xfrm>
        <a:prstGeom prst="chevron">
          <a:avLst/>
        </a:prstGeom>
        <a:solidFill>
          <a:schemeClr val="accent6">
            <a:alpha val="90000"/>
            <a:hueOff val="0"/>
            <a:satOff val="0"/>
            <a:lumOff val="0"/>
            <a:alphaOff val="-22857"/>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a:ln>
                <a:noFill/>
              </a:ln>
              <a:solidFill>
                <a:schemeClr val="tx1"/>
              </a:solidFill>
              <a:latin typeface="Consolas" panose="020B0609020204030204" pitchFamily="49" charset="0"/>
              <a:cs typeface="Consolas" panose="020B0609020204030204" pitchFamily="49" charset="0"/>
            </a:rPr>
            <a:t>Stream encode input file</a:t>
          </a:r>
          <a:endParaRPr lang="en-US" sz="700" b="1" kern="1200" dirty="0">
            <a:ln>
              <a:noFill/>
            </a:ln>
            <a:solidFill>
              <a:schemeClr val="tx1"/>
            </a:solidFill>
          </a:endParaRPr>
        </a:p>
      </dsp:txBody>
      <dsp:txXfrm>
        <a:off x="243840" y="1937004"/>
        <a:ext cx="636728" cy="424484"/>
      </dsp:txXfrm>
    </dsp:sp>
    <dsp:sp modelId="{8D161087-FA6C-DA42-B8D5-0AA103D808E7}">
      <dsp:nvSpPr>
        <dsp:cNvPr id="0" name=""/>
        <dsp:cNvSpPr/>
      </dsp:nvSpPr>
      <dsp:spPr>
        <a:xfrm>
          <a:off x="954853" y="1973086"/>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a:effectLst/>
              <a:latin typeface="Consolas" panose="020B0609020204030204" pitchFamily="49" charset="0"/>
              <a:cs typeface="Consolas" panose="020B0609020204030204" pitchFamily="49" charset="0"/>
            </a:rPr>
            <a:t>Convert tokens → bitstring</a:t>
          </a:r>
        </a:p>
      </dsp:txBody>
      <dsp:txXfrm>
        <a:off x="1131014" y="1973086"/>
        <a:ext cx="528484" cy="352322"/>
      </dsp:txXfrm>
    </dsp:sp>
    <dsp:sp modelId="{F90101F7-D98E-814C-9596-AD9E069CBF69}">
      <dsp:nvSpPr>
        <dsp:cNvPr id="0" name=""/>
        <dsp:cNvSpPr/>
      </dsp:nvSpPr>
      <dsp:spPr>
        <a:xfrm>
          <a:off x="1712347" y="1973086"/>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Flush full bytes to output</a:t>
          </a:r>
          <a:endParaRPr lang="en-US" sz="600" kern="1200" dirty="0">
            <a:effectLst/>
            <a:latin typeface="Consolas" panose="020B0609020204030204" pitchFamily="49" charset="0"/>
            <a:cs typeface="Consolas" panose="020B0609020204030204" pitchFamily="49" charset="0"/>
          </a:endParaRPr>
        </a:p>
      </dsp:txBody>
      <dsp:txXfrm>
        <a:off x="1888508" y="1973086"/>
        <a:ext cx="528484" cy="352322"/>
      </dsp:txXfrm>
    </dsp:sp>
    <dsp:sp modelId="{91170B11-AA7A-5748-9B10-D99FA4582A2F}">
      <dsp:nvSpPr>
        <dsp:cNvPr id="0" name=""/>
        <dsp:cNvSpPr/>
      </dsp:nvSpPr>
      <dsp:spPr>
        <a:xfrm>
          <a:off x="2469840" y="1973086"/>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Pad remaining bits (0–7)</a:t>
          </a:r>
          <a:endParaRPr lang="en-US" sz="600" kern="1200" dirty="0">
            <a:effectLst/>
            <a:latin typeface="Consolas" panose="020B0609020204030204" pitchFamily="49" charset="0"/>
            <a:cs typeface="Consolas" panose="020B0609020204030204" pitchFamily="49" charset="0"/>
          </a:endParaRPr>
        </a:p>
      </dsp:txBody>
      <dsp:txXfrm>
        <a:off x="2646001" y="1973086"/>
        <a:ext cx="528484" cy="352322"/>
      </dsp:txXfrm>
    </dsp:sp>
    <dsp:sp modelId="{905678B4-D2F5-7342-B1B4-A1BF34029133}">
      <dsp:nvSpPr>
        <dsp:cNvPr id="0" name=""/>
        <dsp:cNvSpPr/>
      </dsp:nvSpPr>
      <dsp:spPr>
        <a:xfrm>
          <a:off x="3227333" y="1973086"/>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Save → &lt;filename&gt;.huff</a:t>
          </a:r>
          <a:endParaRPr lang="en-US" sz="600" kern="1200" dirty="0">
            <a:effectLst/>
            <a:latin typeface="Consolas" panose="020B0609020204030204" pitchFamily="49" charset="0"/>
            <a:cs typeface="Consolas" panose="020B0609020204030204" pitchFamily="49" charset="0"/>
          </a:endParaRPr>
        </a:p>
      </dsp:txBody>
      <dsp:txXfrm>
        <a:off x="3403494" y="1973086"/>
        <a:ext cx="528484" cy="352322"/>
      </dsp:txXfrm>
    </dsp:sp>
    <dsp:sp modelId="{BA6CFB3A-3BBA-144C-BBD2-179E8DAE5638}">
      <dsp:nvSpPr>
        <dsp:cNvPr id="0" name=""/>
        <dsp:cNvSpPr/>
      </dsp:nvSpPr>
      <dsp:spPr>
        <a:xfrm>
          <a:off x="31598" y="2420917"/>
          <a:ext cx="1061212" cy="424484"/>
        </a:xfrm>
        <a:prstGeom prst="chevron">
          <a:avLst/>
        </a:prstGeom>
        <a:solidFill>
          <a:schemeClr val="accent6">
            <a:alpha val="90000"/>
            <a:hueOff val="0"/>
            <a:satOff val="0"/>
            <a:lumOff val="0"/>
            <a:alphaOff val="-28571"/>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a:ln>
                <a:noFill/>
              </a:ln>
              <a:solidFill>
                <a:schemeClr val="tx1"/>
              </a:solidFill>
              <a:latin typeface="Consolas" panose="020B0609020204030204" pitchFamily="49" charset="0"/>
              <a:cs typeface="Consolas" panose="020B0609020204030204" pitchFamily="49" charset="0"/>
            </a:rPr>
            <a:t>Save metadata</a:t>
          </a:r>
          <a:endParaRPr lang="en-US" sz="700" b="1" kern="1200" dirty="0">
            <a:ln>
              <a:noFill/>
            </a:ln>
            <a:solidFill>
              <a:schemeClr val="tx1"/>
            </a:solidFill>
            <a:latin typeface="Consolas" panose="020B0609020204030204" pitchFamily="49" charset="0"/>
            <a:cs typeface="Consolas" panose="020B0609020204030204" pitchFamily="49" charset="0"/>
          </a:endParaRPr>
        </a:p>
      </dsp:txBody>
      <dsp:txXfrm>
        <a:off x="243840" y="2420917"/>
        <a:ext cx="636728" cy="424484"/>
      </dsp:txXfrm>
    </dsp:sp>
    <dsp:sp modelId="{235A5C96-D206-1644-A90E-CD3FF72EA0D3}">
      <dsp:nvSpPr>
        <dsp:cNvPr id="0" name=""/>
        <dsp:cNvSpPr/>
      </dsp:nvSpPr>
      <dsp:spPr>
        <a:xfrm>
          <a:off x="954853" y="2456999"/>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effectLst/>
              <a:latin typeface="Consolas" panose="020B0609020204030204" pitchFamily="49" charset="0"/>
              <a:cs typeface="Consolas" panose="020B0609020204030204" pitchFamily="49" charset="0"/>
            </a:rPr>
            <a:t>freq_table</a:t>
          </a:r>
          <a:r>
            <a:rPr lang="en-US" sz="600" kern="1200" dirty="0">
              <a:effectLst/>
              <a:latin typeface="Consolas" panose="020B0609020204030204" pitchFamily="49" charset="0"/>
              <a:cs typeface="Consolas" panose="020B0609020204030204" pitchFamily="49" charset="0"/>
            </a:rPr>
            <a:t>→ &lt;filename&gt;.</a:t>
          </a:r>
          <a:r>
            <a:rPr lang="en-US" sz="600" kern="1200" dirty="0" err="1">
              <a:effectLst/>
              <a:latin typeface="Consolas" panose="020B0609020204030204" pitchFamily="49" charset="0"/>
              <a:cs typeface="Consolas" panose="020B0609020204030204" pitchFamily="49" charset="0"/>
            </a:rPr>
            <a:t>huff.freq</a:t>
          </a:r>
          <a:r>
            <a:rPr lang="en-US" sz="600" kern="1200" dirty="0">
              <a:effectLst/>
              <a:latin typeface="Consolas" panose="020B0609020204030204" pitchFamily="49" charset="0"/>
              <a:cs typeface="Consolas" panose="020B0609020204030204" pitchFamily="49" charset="0"/>
            </a:rPr>
            <a:t> .</a:t>
          </a:r>
          <a:r>
            <a:rPr lang="en-US" sz="600" kern="1200" dirty="0" err="1">
              <a:effectLst/>
              <a:latin typeface="Consolas" panose="020B0609020204030204" pitchFamily="49" charset="0"/>
              <a:cs typeface="Consolas" panose="020B0609020204030204" pitchFamily="49" charset="0"/>
            </a:rPr>
            <a:t>json</a:t>
          </a:r>
          <a:endParaRPr lang="en-US" sz="600" kern="1200" dirty="0">
            <a:effectLst/>
            <a:latin typeface="Consolas" panose="020B0609020204030204" pitchFamily="49" charset="0"/>
            <a:cs typeface="Consolas" panose="020B0609020204030204" pitchFamily="49" charset="0"/>
          </a:endParaRPr>
        </a:p>
      </dsp:txBody>
      <dsp:txXfrm>
        <a:off x="1131014" y="2456999"/>
        <a:ext cx="528484" cy="352322"/>
      </dsp:txXfrm>
    </dsp:sp>
    <dsp:sp modelId="{A71E9388-84BA-4149-8337-8953D8D8BF64}">
      <dsp:nvSpPr>
        <dsp:cNvPr id="0" name=""/>
        <dsp:cNvSpPr/>
      </dsp:nvSpPr>
      <dsp:spPr>
        <a:xfrm>
          <a:off x="31598" y="2904830"/>
          <a:ext cx="1061212" cy="424484"/>
        </a:xfrm>
        <a:prstGeom prst="chevron">
          <a:avLst/>
        </a:prstGeom>
        <a:solidFill>
          <a:schemeClr val="accent6">
            <a:alpha val="90000"/>
            <a:hueOff val="0"/>
            <a:satOff val="0"/>
            <a:lumOff val="0"/>
            <a:alphaOff val="-34286"/>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a:ln>
                <a:noFill/>
              </a:ln>
              <a:solidFill>
                <a:schemeClr val="tx1"/>
              </a:solidFill>
              <a:latin typeface="Consolas" panose="020B0609020204030204" pitchFamily="49" charset="0"/>
              <a:cs typeface="Consolas" panose="020B0609020204030204" pitchFamily="49" charset="0"/>
            </a:rPr>
            <a:t>visualize_tree(root)   ← optional</a:t>
          </a:r>
          <a:endParaRPr lang="en-US" sz="700" b="1" kern="1200" dirty="0">
            <a:ln>
              <a:noFill/>
            </a:ln>
            <a:solidFill>
              <a:schemeClr val="tx1"/>
            </a:solidFill>
            <a:latin typeface="Consolas" panose="020B0609020204030204" pitchFamily="49" charset="0"/>
            <a:cs typeface="Consolas" panose="020B0609020204030204" pitchFamily="49" charset="0"/>
          </a:endParaRPr>
        </a:p>
      </dsp:txBody>
      <dsp:txXfrm>
        <a:off x="243840" y="2904830"/>
        <a:ext cx="636728" cy="424484"/>
      </dsp:txXfrm>
    </dsp:sp>
    <dsp:sp modelId="{248533A2-AF2D-4742-8BEA-2C12844E107E}">
      <dsp:nvSpPr>
        <dsp:cNvPr id="0" name=""/>
        <dsp:cNvSpPr/>
      </dsp:nvSpPr>
      <dsp:spPr>
        <a:xfrm>
          <a:off x="954853" y="2940911"/>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Build Graphviz Digraph</a:t>
          </a:r>
          <a:endParaRPr lang="en-US" sz="600" kern="1200" dirty="0">
            <a:effectLst/>
            <a:latin typeface="Consolas" panose="020B0609020204030204" pitchFamily="49" charset="0"/>
            <a:cs typeface="Consolas" panose="020B0609020204030204" pitchFamily="49" charset="0"/>
          </a:endParaRPr>
        </a:p>
      </dsp:txBody>
      <dsp:txXfrm>
        <a:off x="1131014" y="2940911"/>
        <a:ext cx="528484" cy="352322"/>
      </dsp:txXfrm>
    </dsp:sp>
    <dsp:sp modelId="{6E07FC70-5BE8-F54A-A7E8-FAFD7CF342EA}">
      <dsp:nvSpPr>
        <dsp:cNvPr id="0" name=""/>
        <dsp:cNvSpPr/>
      </dsp:nvSpPr>
      <dsp:spPr>
        <a:xfrm>
          <a:off x="1712347" y="2940911"/>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Add node labels (char, freq)</a:t>
          </a:r>
          <a:endParaRPr lang="en-US" sz="600" kern="1200" dirty="0">
            <a:effectLst/>
            <a:latin typeface="Consolas" panose="020B0609020204030204" pitchFamily="49" charset="0"/>
            <a:cs typeface="Consolas" panose="020B0609020204030204" pitchFamily="49" charset="0"/>
          </a:endParaRPr>
        </a:p>
      </dsp:txBody>
      <dsp:txXfrm>
        <a:off x="1888508" y="2940911"/>
        <a:ext cx="528484" cy="352322"/>
      </dsp:txXfrm>
    </dsp:sp>
    <dsp:sp modelId="{BC148AAF-6A9F-0C4C-B4AE-9F51C9E83D01}">
      <dsp:nvSpPr>
        <dsp:cNvPr id="0" name=""/>
        <dsp:cNvSpPr/>
      </dsp:nvSpPr>
      <dsp:spPr>
        <a:xfrm>
          <a:off x="2469840" y="2940911"/>
          <a:ext cx="880806" cy="352322"/>
        </a:xfrm>
        <a:prstGeom prst="chevron">
          <a:avLst/>
        </a:prstGeom>
        <a:solidFill>
          <a:schemeClr val="accent6">
            <a:alpha val="90000"/>
            <a:tint val="40000"/>
            <a:hueOff val="0"/>
            <a:satOff val="0"/>
            <a:lumOff val="0"/>
            <a:alphaOff val="0"/>
          </a:schemeClr>
        </a:solidFill>
        <a:ln w="6350" cap="flat" cmpd="sng" algn="ctr">
          <a:solidFill>
            <a:schemeClr val="accent1">
              <a:lumMod val="5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3810" rIns="0" bIns="3810" numCol="1" spcCol="1270" anchor="ctr" anchorCtr="0">
          <a:noAutofit/>
        </a:bodyPr>
        <a:lstStyle/>
        <a:p>
          <a:pPr marL="0" lvl="0" indent="0" algn="ctr" defTabSz="266700">
            <a:lnSpc>
              <a:spcPct val="90000"/>
            </a:lnSpc>
            <a:spcBef>
              <a:spcPct val="0"/>
            </a:spcBef>
            <a:spcAft>
              <a:spcPct val="35000"/>
            </a:spcAft>
            <a:buNone/>
          </a:pPr>
          <a:r>
            <a:rPr lang="en-US" sz="600" kern="1200">
              <a:effectLst/>
              <a:latin typeface="Consolas" panose="020B0609020204030204" pitchFamily="49" charset="0"/>
              <a:cs typeface="Consolas" panose="020B0609020204030204" pitchFamily="49" charset="0"/>
            </a:rPr>
            <a:t>Save as &lt;filename&gt;_tree.png</a:t>
          </a:r>
          <a:endParaRPr lang="en-US" sz="600" kern="1200" dirty="0">
            <a:effectLst/>
            <a:latin typeface="Consolas" panose="020B0609020204030204" pitchFamily="49" charset="0"/>
            <a:cs typeface="Consolas" panose="020B0609020204030204" pitchFamily="49" charset="0"/>
          </a:endParaRPr>
        </a:p>
      </dsp:txBody>
      <dsp:txXfrm>
        <a:off x="2646001" y="2940911"/>
        <a:ext cx="528484" cy="352322"/>
      </dsp:txXfrm>
    </dsp:sp>
    <dsp:sp modelId="{1EB3DBDB-BCA7-0247-9BC8-33D302EC8311}">
      <dsp:nvSpPr>
        <dsp:cNvPr id="0" name=""/>
        <dsp:cNvSpPr/>
      </dsp:nvSpPr>
      <dsp:spPr>
        <a:xfrm>
          <a:off x="31598" y="3388743"/>
          <a:ext cx="1061212" cy="424484"/>
        </a:xfrm>
        <a:prstGeom prst="chevron">
          <a:avLst/>
        </a:prstGeom>
        <a:solidFill>
          <a:schemeClr val="accent6">
            <a:alpha val="90000"/>
            <a:hueOff val="0"/>
            <a:satOff val="0"/>
            <a:lumOff val="0"/>
            <a:alphaOff val="-4000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4445" rIns="0" bIns="4445" numCol="1" spcCol="1270" anchor="ctr" anchorCtr="0">
          <a:noAutofit/>
        </a:bodyPr>
        <a:lstStyle/>
        <a:p>
          <a:pPr marL="0" lvl="0" indent="0" algn="ctr" defTabSz="311150">
            <a:lnSpc>
              <a:spcPct val="90000"/>
            </a:lnSpc>
            <a:spcBef>
              <a:spcPct val="0"/>
            </a:spcBef>
            <a:spcAft>
              <a:spcPct val="35000"/>
            </a:spcAft>
            <a:buNone/>
          </a:pPr>
          <a:r>
            <a:rPr lang="en-US" sz="700" b="1" kern="1200">
              <a:ln>
                <a:noFill/>
              </a:ln>
              <a:solidFill>
                <a:schemeClr val="tx1"/>
              </a:solidFill>
              <a:latin typeface="Consolas" panose="020B0609020204030204" pitchFamily="49" charset="0"/>
              <a:cs typeface="Consolas" panose="020B0609020204030204" pitchFamily="49" charset="0"/>
            </a:rPr>
            <a:t>return success</a:t>
          </a:r>
          <a:endParaRPr lang="en-US" sz="700" b="1" kern="1200" dirty="0">
            <a:ln>
              <a:noFill/>
            </a:ln>
            <a:solidFill>
              <a:schemeClr val="tx1"/>
            </a:solidFill>
            <a:latin typeface="Consolas" panose="020B0609020204030204" pitchFamily="49" charset="0"/>
            <a:cs typeface="Consolas" panose="020B0609020204030204" pitchFamily="49" charset="0"/>
          </a:endParaRPr>
        </a:p>
      </dsp:txBody>
      <dsp:txXfrm>
        <a:off x="243840" y="3388743"/>
        <a:ext cx="636728" cy="424484"/>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3adc2e681fd_0_5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3adc2e681fd_0_5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3a5ddd4d038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3a5ddd4d038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3"/>
        <p:cNvGrpSpPr/>
        <p:nvPr/>
      </p:nvGrpSpPr>
      <p:grpSpPr>
        <a:xfrm>
          <a:off x="0" y="0"/>
          <a:ext cx="0" cy="0"/>
          <a:chOff x="0" y="0"/>
          <a:chExt cx="0" cy="0"/>
        </a:xfrm>
      </p:grpSpPr>
      <p:sp>
        <p:nvSpPr>
          <p:cNvPr id="3034" name="Google Shape;3034;g3ae11925c5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5" name="Google Shape;3035;g3ae11925c5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8"/>
        <p:cNvGrpSpPr/>
        <p:nvPr/>
      </p:nvGrpSpPr>
      <p:grpSpPr>
        <a:xfrm>
          <a:off x="0" y="0"/>
          <a:ext cx="0" cy="0"/>
          <a:chOff x="0" y="0"/>
          <a:chExt cx="0" cy="0"/>
        </a:xfrm>
      </p:grpSpPr>
      <p:sp>
        <p:nvSpPr>
          <p:cNvPr id="3079" name="Google Shape;3079;g3a5ddd4d038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0" name="Google Shape;3080;g3a5ddd4d03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g3ae11925c5d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5" name="Google Shape;3125;g3ae11925c5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3ae11925c5d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3ae11925c5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6">
          <a:extLst>
            <a:ext uri="{FF2B5EF4-FFF2-40B4-BE49-F238E27FC236}">
              <a16:creationId xmlns:a16="http://schemas.microsoft.com/office/drawing/2014/main" id="{A3D0629A-A410-E430-9AD6-40F8AC4FA6A2}"/>
            </a:ext>
          </a:extLst>
        </p:cNvPr>
        <p:cNvGrpSpPr/>
        <p:nvPr/>
      </p:nvGrpSpPr>
      <p:grpSpPr>
        <a:xfrm>
          <a:off x="0" y="0"/>
          <a:ext cx="0" cy="0"/>
          <a:chOff x="0" y="0"/>
          <a:chExt cx="0" cy="0"/>
        </a:xfrm>
      </p:grpSpPr>
      <p:sp>
        <p:nvSpPr>
          <p:cNvPr id="2797" name="Google Shape;2797;g3adc2e681fd_0_932:notes">
            <a:extLst>
              <a:ext uri="{FF2B5EF4-FFF2-40B4-BE49-F238E27FC236}">
                <a16:creationId xmlns:a16="http://schemas.microsoft.com/office/drawing/2014/main" id="{F6ABD0D3-EAF7-6189-29DF-6AA061C935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8" name="Google Shape;2798;g3adc2e681fd_0_932:notes">
            <a:extLst>
              <a:ext uri="{FF2B5EF4-FFF2-40B4-BE49-F238E27FC236}">
                <a16:creationId xmlns:a16="http://schemas.microsoft.com/office/drawing/2014/main" id="{4D588E63-324F-B6F5-FD13-F67578686C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845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g3a433140770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2" name="Google Shape;2862;g3a43314077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3a433140770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3a43314077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g3a43314077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3" name="Google Shape;2903;g3a43314077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a:extLst>
            <a:ext uri="{FF2B5EF4-FFF2-40B4-BE49-F238E27FC236}">
              <a16:creationId xmlns:a16="http://schemas.microsoft.com/office/drawing/2014/main" id="{457CCEFE-19AE-A459-D833-7C7967200BAE}"/>
            </a:ext>
          </a:extLst>
        </p:cNvPr>
        <p:cNvGrpSpPr/>
        <p:nvPr/>
      </p:nvGrpSpPr>
      <p:grpSpPr>
        <a:xfrm>
          <a:off x="0" y="0"/>
          <a:ext cx="0" cy="0"/>
          <a:chOff x="0" y="0"/>
          <a:chExt cx="0" cy="0"/>
        </a:xfrm>
      </p:grpSpPr>
      <p:sp>
        <p:nvSpPr>
          <p:cNvPr id="2975" name="Google Shape;2975;g3a5ddd4d038_0_357:notes">
            <a:extLst>
              <a:ext uri="{FF2B5EF4-FFF2-40B4-BE49-F238E27FC236}">
                <a16:creationId xmlns:a16="http://schemas.microsoft.com/office/drawing/2014/main" id="{0364F753-590C-5A8B-4F39-6C90BFF6D8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g3a5ddd4d038_0_357:notes">
            <a:extLst>
              <a:ext uri="{FF2B5EF4-FFF2-40B4-BE49-F238E27FC236}">
                <a16:creationId xmlns:a16="http://schemas.microsoft.com/office/drawing/2014/main" id="{8E4B1B65-305F-51D5-8D74-96EB822873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3548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8"/>
        <p:cNvGrpSpPr/>
        <p:nvPr/>
      </p:nvGrpSpPr>
      <p:grpSpPr>
        <a:xfrm>
          <a:off x="0" y="0"/>
          <a:ext cx="0" cy="0"/>
          <a:chOff x="0" y="0"/>
          <a:chExt cx="0" cy="0"/>
        </a:xfrm>
      </p:grpSpPr>
      <p:sp>
        <p:nvSpPr>
          <p:cNvPr id="2989" name="Google Shape;2989;g3a5ddd4d038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0" name="Google Shape;2990;g3a5ddd4d038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7"/>
        <p:cNvGrpSpPr/>
        <p:nvPr/>
      </p:nvGrpSpPr>
      <p:grpSpPr>
        <a:xfrm>
          <a:off x="0" y="0"/>
          <a:ext cx="0" cy="0"/>
          <a:chOff x="0" y="0"/>
          <a:chExt cx="0" cy="0"/>
        </a:xfrm>
      </p:grpSpPr>
      <p:sp>
        <p:nvSpPr>
          <p:cNvPr id="2928" name="Google Shape;2928;g3a5ddd4d03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9" name="Google Shape;2929;g3a5ddd4d0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3ae11925c5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3ae11925c5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solid with header">
  <p:cSld name="CUSTOM">
    <p:spTree>
      <p:nvGrpSpPr>
        <p:cNvPr id="1" name="Shape 54"/>
        <p:cNvGrpSpPr/>
        <p:nvPr/>
      </p:nvGrpSpPr>
      <p:grpSpPr>
        <a:xfrm>
          <a:off x="0" y="0"/>
          <a:ext cx="0" cy="0"/>
          <a:chOff x="0" y="0"/>
          <a:chExt cx="0" cy="0"/>
        </a:xfrm>
      </p:grpSpPr>
      <p:sp>
        <p:nvSpPr>
          <p:cNvPr id="55" name="Google Shape;55;p1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57" name="Google Shape;57;p14"/>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58" name="Google Shape;58;p14"/>
          <p:cNvSpPr txBox="1">
            <a:spLocks noGrp="1"/>
          </p:cNvSpPr>
          <p:nvPr>
            <p:ph type="subTitle" idx="2"/>
          </p:nvPr>
        </p:nvSpPr>
        <p:spPr>
          <a:xfrm>
            <a:off x="5767125" y="425525"/>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4"/>
          <p:cNvSpPr txBox="1">
            <a:spLocks noGrp="1"/>
          </p:cNvSpPr>
          <p:nvPr>
            <p:ph type="title"/>
          </p:nvPr>
        </p:nvSpPr>
        <p:spPr>
          <a:xfrm>
            <a:off x="208725" y="344175"/>
            <a:ext cx="53409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0" name="Google Shape;60;p14"/>
          <p:cNvSpPr txBox="1">
            <a:spLocks noGrp="1"/>
          </p:cNvSpPr>
          <p:nvPr>
            <p:ph type="body" idx="3"/>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61" name="Google Shape;61;p14"/>
          <p:cNvSpPr txBox="1">
            <a:spLocks noGrp="1"/>
          </p:cNvSpPr>
          <p:nvPr>
            <p:ph type="body" idx="4"/>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grid with header">
  <p:cSld name="CUSTOM_1">
    <p:spTree>
      <p:nvGrpSpPr>
        <p:cNvPr id="1" name="Shape 62"/>
        <p:cNvGrpSpPr/>
        <p:nvPr/>
      </p:nvGrpSpPr>
      <p:grpSpPr>
        <a:xfrm>
          <a:off x="0" y="0"/>
          <a:ext cx="0" cy="0"/>
          <a:chOff x="0" y="0"/>
          <a:chExt cx="0" cy="0"/>
        </a:xfrm>
      </p:grpSpPr>
      <p:grpSp>
        <p:nvGrpSpPr>
          <p:cNvPr id="63" name="Google Shape;63;p15"/>
          <p:cNvGrpSpPr/>
          <p:nvPr/>
        </p:nvGrpSpPr>
        <p:grpSpPr>
          <a:xfrm>
            <a:off x="-6096" y="-3429"/>
            <a:ext cx="9156192" cy="5150358"/>
            <a:chOff x="0" y="0"/>
            <a:chExt cx="12192000" cy="6858000"/>
          </a:xfrm>
        </p:grpSpPr>
        <p:sp>
          <p:nvSpPr>
            <p:cNvPr id="64" name="Google Shape;64;p15"/>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 name="Google Shape;65;p15"/>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6" name="Google Shape;66;p15"/>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 name="Google Shape;67;p15"/>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 name="Google Shape;68;p15"/>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 name="Google Shape;69;p15"/>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 name="Google Shape;70;p15"/>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 name="Google Shape;71;p15"/>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 name="Google Shape;72;p15"/>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 name="Google Shape;73;p15"/>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 name="Google Shape;74;p15"/>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 name="Google Shape;75;p15"/>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 name="Google Shape;76;p15"/>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 name="Google Shape;77;p15"/>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 name="Google Shape;78;p15"/>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 name="Google Shape;79;p15"/>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 name="Google Shape;80;p15"/>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 name="Google Shape;81;p15"/>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 name="Google Shape;82;p15"/>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 name="Google Shape;83;p15"/>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 name="Google Shape;84;p15"/>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 name="Google Shape;85;p15"/>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6" name="Google Shape;86;p15"/>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 name="Google Shape;87;p15"/>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 name="Google Shape;88;p15"/>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 name="Google Shape;89;p15"/>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 name="Google Shape;90;p15"/>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 name="Google Shape;91;p15"/>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 name="Google Shape;92;p15"/>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3" name="Google Shape;93;p15"/>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 name="Google Shape;94;p15"/>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 name="Google Shape;95;p15"/>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 name="Google Shape;96;p15"/>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 name="Google Shape;97;p15"/>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 name="Google Shape;98;p15"/>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 name="Google Shape;99;p15"/>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0" name="Google Shape;100;p15"/>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 name="Google Shape;101;p15"/>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 name="Google Shape;102;p15"/>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 name="Google Shape;103;p15"/>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 name="Google Shape;104;p15"/>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 name="Google Shape;105;p15"/>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 name="Google Shape;106;p15"/>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 name="Google Shape;107;p15"/>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 name="Google Shape;108;p15"/>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 name="Google Shape;109;p15"/>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 name="Google Shape;110;p15"/>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 name="Google Shape;111;p15"/>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 name="Google Shape;112;p15"/>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3" name="Google Shape;113;p15"/>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 name="Google Shape;114;p15"/>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 name="Google Shape;115;p15"/>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 name="Google Shape;116;p15"/>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 name="Google Shape;117;p15"/>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 name="Google Shape;118;p15"/>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 name="Google Shape;119;p15"/>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0" name="Google Shape;120;p15"/>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 name="Google Shape;121;p15"/>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 name="Google Shape;122;p15"/>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23" name="Google Shape;123;p15"/>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4" name="Google Shape;124;p15"/>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125" name="Google Shape;125;p15"/>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26" name="Google Shape;126;p15"/>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27" name="Google Shape;127;p15"/>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128" name="Google Shape;128;p15"/>
          <p:cNvSpPr txBox="1">
            <a:spLocks noGrp="1"/>
          </p:cNvSpPr>
          <p:nvPr>
            <p:ph type="subTitle" idx="4"/>
          </p:nvPr>
        </p:nvSpPr>
        <p:spPr>
          <a:xfrm>
            <a:off x="5767125" y="572700"/>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5"/>
          <p:cNvSpPr txBox="1">
            <a:spLocks noGrp="1"/>
          </p:cNvSpPr>
          <p:nvPr>
            <p:ph type="title"/>
          </p:nvPr>
        </p:nvSpPr>
        <p:spPr>
          <a:xfrm>
            <a:off x="208725" y="344175"/>
            <a:ext cx="5340900" cy="18183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with header">
  <p:cSld name="CUSTOM_1_1">
    <p:spTree>
      <p:nvGrpSpPr>
        <p:cNvPr id="1" name="Shape 130"/>
        <p:cNvGrpSpPr/>
        <p:nvPr/>
      </p:nvGrpSpPr>
      <p:grpSpPr>
        <a:xfrm>
          <a:off x="0" y="0"/>
          <a:ext cx="0" cy="0"/>
          <a:chOff x="0" y="0"/>
          <a:chExt cx="0" cy="0"/>
        </a:xfrm>
      </p:grpSpPr>
      <p:grpSp>
        <p:nvGrpSpPr>
          <p:cNvPr id="131" name="Google Shape;131;p16"/>
          <p:cNvGrpSpPr/>
          <p:nvPr/>
        </p:nvGrpSpPr>
        <p:grpSpPr>
          <a:xfrm>
            <a:off x="-6096" y="-3429"/>
            <a:ext cx="9156192" cy="5150358"/>
            <a:chOff x="0" y="0"/>
            <a:chExt cx="12192000" cy="6858000"/>
          </a:xfrm>
        </p:grpSpPr>
        <p:sp>
          <p:nvSpPr>
            <p:cNvPr id="132" name="Google Shape;132;p16"/>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 name="Google Shape;133;p16"/>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 name="Google Shape;134;p16"/>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 name="Google Shape;135;p16"/>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 name="Google Shape;136;p16"/>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 name="Google Shape;137;p16"/>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 name="Google Shape;138;p16"/>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 name="Google Shape;139;p16"/>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 name="Google Shape;140;p16"/>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 name="Google Shape;141;p16"/>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 name="Google Shape;142;p16"/>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 name="Google Shape;143;p16"/>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 name="Google Shape;144;p16"/>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 name="Google Shape;145;p16"/>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 name="Google Shape;146;p16"/>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 name="Google Shape;147;p16"/>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 name="Google Shape;148;p16"/>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 name="Google Shape;149;p16"/>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 name="Google Shape;150;p16"/>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 name="Google Shape;151;p16"/>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 name="Google Shape;152;p16"/>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 name="Google Shape;153;p16"/>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 name="Google Shape;154;p16"/>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5" name="Google Shape;155;p16"/>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 name="Google Shape;156;p16"/>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 name="Google Shape;157;p16"/>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 name="Google Shape;158;p16"/>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 name="Google Shape;159;p16"/>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 name="Google Shape;160;p16"/>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 name="Google Shape;161;p16"/>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 name="Google Shape;162;p16"/>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 name="Google Shape;163;p16"/>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 name="Google Shape;164;p16"/>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 name="Google Shape;165;p16"/>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 name="Google Shape;166;p16"/>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 name="Google Shape;167;p16"/>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 name="Google Shape;168;p16"/>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 name="Google Shape;169;p16"/>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 name="Google Shape;170;p16"/>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 name="Google Shape;171;p16"/>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 name="Google Shape;172;p16"/>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 name="Google Shape;173;p16"/>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 name="Google Shape;174;p16"/>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 name="Google Shape;175;p16"/>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6" name="Google Shape;176;p16"/>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 name="Google Shape;177;p16"/>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 name="Google Shape;178;p16"/>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 name="Google Shape;179;p16"/>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 name="Google Shape;180;p16"/>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 name="Google Shape;181;p16"/>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 name="Google Shape;182;p16"/>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 name="Google Shape;183;p16"/>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 name="Google Shape;184;p16"/>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 name="Google Shape;185;p16"/>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 name="Google Shape;186;p16"/>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 name="Google Shape;187;p16"/>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 name="Google Shape;188;p16"/>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 name="Google Shape;189;p16"/>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90" name="Google Shape;190;p16"/>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91" name="Google Shape;191;p16"/>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192;p16"/>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193" name="Google Shape;193;p16"/>
          <p:cNvSpPr txBox="1">
            <a:spLocks noGrp="1"/>
          </p:cNvSpPr>
          <p:nvPr>
            <p:ph type="title"/>
          </p:nvPr>
        </p:nvSpPr>
        <p:spPr>
          <a:xfrm>
            <a:off x="1579100" y="491225"/>
            <a:ext cx="4966200" cy="7962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4" name="Google Shape;194;p16"/>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95" name="Google Shape;195;p16"/>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196" name="Google Shape;196;p16"/>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with header">
  <p:cSld name="CUSTOM_1_1_1_1">
    <p:spTree>
      <p:nvGrpSpPr>
        <p:cNvPr id="1" name="Shape 197"/>
        <p:cNvGrpSpPr/>
        <p:nvPr/>
      </p:nvGrpSpPr>
      <p:grpSpPr>
        <a:xfrm>
          <a:off x="0" y="0"/>
          <a:ext cx="0" cy="0"/>
          <a:chOff x="0" y="0"/>
          <a:chExt cx="0" cy="0"/>
        </a:xfrm>
      </p:grpSpPr>
      <p:grpSp>
        <p:nvGrpSpPr>
          <p:cNvPr id="198" name="Google Shape;198;p17"/>
          <p:cNvGrpSpPr/>
          <p:nvPr/>
        </p:nvGrpSpPr>
        <p:grpSpPr>
          <a:xfrm>
            <a:off x="-6096" y="-3429"/>
            <a:ext cx="9156192" cy="5150358"/>
            <a:chOff x="0" y="0"/>
            <a:chExt cx="12192000" cy="6858000"/>
          </a:xfrm>
        </p:grpSpPr>
        <p:sp>
          <p:nvSpPr>
            <p:cNvPr id="199" name="Google Shape;199;p17"/>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0" name="Google Shape;200;p17"/>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1" name="Google Shape;201;p17"/>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2" name="Google Shape;202;p17"/>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3" name="Google Shape;203;p17"/>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4" name="Google Shape;204;p17"/>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5" name="Google Shape;205;p17"/>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6" name="Google Shape;206;p17"/>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7" name="Google Shape;207;p17"/>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8" name="Google Shape;208;p17"/>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09" name="Google Shape;209;p17"/>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0" name="Google Shape;210;p17"/>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1" name="Google Shape;211;p17"/>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2" name="Google Shape;212;p17"/>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3" name="Google Shape;213;p17"/>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4" name="Google Shape;214;p17"/>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5" name="Google Shape;215;p17"/>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6" name="Google Shape;216;p17"/>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7" name="Google Shape;217;p17"/>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8" name="Google Shape;218;p17"/>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19" name="Google Shape;219;p17"/>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0" name="Google Shape;220;p17"/>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1" name="Google Shape;221;p17"/>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2" name="Google Shape;222;p17"/>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3" name="Google Shape;223;p17"/>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4" name="Google Shape;224;p17"/>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5" name="Google Shape;225;p17"/>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6" name="Google Shape;226;p17"/>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7" name="Google Shape;227;p17"/>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8" name="Google Shape;228;p17"/>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29" name="Google Shape;229;p17"/>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0" name="Google Shape;230;p17"/>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1" name="Google Shape;231;p17"/>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2" name="Google Shape;232;p17"/>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3" name="Google Shape;233;p17"/>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4" name="Google Shape;234;p17"/>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5" name="Google Shape;235;p17"/>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6" name="Google Shape;236;p17"/>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7" name="Google Shape;237;p17"/>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8" name="Google Shape;238;p17"/>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39" name="Google Shape;239;p17"/>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0" name="Google Shape;240;p17"/>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1" name="Google Shape;241;p17"/>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2" name="Google Shape;242;p17"/>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3" name="Google Shape;243;p17"/>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4" name="Google Shape;244;p17"/>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5" name="Google Shape;245;p17"/>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6" name="Google Shape;246;p17"/>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7" name="Google Shape;247;p17"/>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8" name="Google Shape;248;p17"/>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49" name="Google Shape;249;p17"/>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0" name="Google Shape;250;p17"/>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1" name="Google Shape;251;p17"/>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2" name="Google Shape;252;p17"/>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3" name="Google Shape;253;p17"/>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4" name="Google Shape;254;p17"/>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5" name="Google Shape;255;p17"/>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6" name="Google Shape;256;p17"/>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57" name="Google Shape;257;p17"/>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258" name="Google Shape;258;p17"/>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259;p17"/>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260" name="Google Shape;260;p17"/>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261" name="Google Shape;261;p17"/>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262" name="Google Shape;262;p17"/>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263" name="Google Shape;263;p17"/>
          <p:cNvSpPr txBox="1">
            <a:spLocks noGrp="1"/>
          </p:cNvSpPr>
          <p:nvPr>
            <p:ph type="subTitle" idx="4"/>
          </p:nvPr>
        </p:nvSpPr>
        <p:spPr>
          <a:xfrm>
            <a:off x="516425" y="2548200"/>
            <a:ext cx="3736200" cy="1277100"/>
          </a:xfrm>
          <a:prstGeom prst="rect">
            <a:avLst/>
          </a:prstGeom>
        </p:spPr>
        <p:txBody>
          <a:bodyPr spcFirstLastPara="1" wrap="square" lIns="91425" tIns="91425" rIns="91425" bIns="91425" anchor="t" anchorCtr="0">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17"/>
          <p:cNvSpPr txBox="1">
            <a:spLocks noGrp="1"/>
          </p:cNvSpPr>
          <p:nvPr>
            <p:ph type="subTitle" idx="5"/>
          </p:nvPr>
        </p:nvSpPr>
        <p:spPr>
          <a:xfrm>
            <a:off x="5128850" y="2548200"/>
            <a:ext cx="3679500" cy="1277100"/>
          </a:xfrm>
          <a:prstGeom prst="rect">
            <a:avLst/>
          </a:prstGeom>
        </p:spPr>
        <p:txBody>
          <a:bodyPr spcFirstLastPara="1" wrap="square" lIns="91425" tIns="91425" rIns="91425" bIns="91425" anchor="t" anchorCtr="0">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17"/>
          <p:cNvSpPr txBox="1">
            <a:spLocks noGrp="1"/>
          </p:cNvSpPr>
          <p:nvPr>
            <p:ph type="title"/>
          </p:nvPr>
        </p:nvSpPr>
        <p:spPr>
          <a:xfrm>
            <a:off x="209775" y="468575"/>
            <a:ext cx="6048900" cy="14370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_1_1_1_1">
    <p:spTree>
      <p:nvGrpSpPr>
        <p:cNvPr id="1" name="Shape 266"/>
        <p:cNvGrpSpPr/>
        <p:nvPr/>
      </p:nvGrpSpPr>
      <p:grpSpPr>
        <a:xfrm>
          <a:off x="0" y="0"/>
          <a:ext cx="0" cy="0"/>
          <a:chOff x="0" y="0"/>
          <a:chExt cx="0" cy="0"/>
        </a:xfrm>
      </p:grpSpPr>
      <p:grpSp>
        <p:nvGrpSpPr>
          <p:cNvPr id="267" name="Google Shape;267;p18"/>
          <p:cNvGrpSpPr/>
          <p:nvPr/>
        </p:nvGrpSpPr>
        <p:grpSpPr>
          <a:xfrm>
            <a:off x="-6096" y="-3429"/>
            <a:ext cx="9156192" cy="5150358"/>
            <a:chOff x="0" y="0"/>
            <a:chExt cx="12192000" cy="6858000"/>
          </a:xfrm>
        </p:grpSpPr>
        <p:sp>
          <p:nvSpPr>
            <p:cNvPr id="268" name="Google Shape;268;p18"/>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69" name="Google Shape;269;p18"/>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0" name="Google Shape;270;p18"/>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1" name="Google Shape;271;p18"/>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2" name="Google Shape;272;p18"/>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3" name="Google Shape;273;p18"/>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4" name="Google Shape;274;p18"/>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5" name="Google Shape;275;p18"/>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6" name="Google Shape;276;p18"/>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7" name="Google Shape;277;p18"/>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8" name="Google Shape;278;p18"/>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79" name="Google Shape;279;p18"/>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0" name="Google Shape;280;p18"/>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1" name="Google Shape;281;p18"/>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2" name="Google Shape;282;p18"/>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3" name="Google Shape;283;p18"/>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4" name="Google Shape;284;p18"/>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5" name="Google Shape;285;p18"/>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6" name="Google Shape;286;p18"/>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7" name="Google Shape;287;p18"/>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8" name="Google Shape;288;p18"/>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89" name="Google Shape;289;p18"/>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0" name="Google Shape;290;p18"/>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1" name="Google Shape;291;p18"/>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2" name="Google Shape;292;p18"/>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3" name="Google Shape;293;p18"/>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4" name="Google Shape;294;p18"/>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5" name="Google Shape;295;p18"/>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6" name="Google Shape;296;p18"/>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7" name="Google Shape;297;p18"/>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8" name="Google Shape;298;p18"/>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299" name="Google Shape;299;p18"/>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0" name="Google Shape;300;p18"/>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1" name="Google Shape;301;p18"/>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2" name="Google Shape;302;p18"/>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3" name="Google Shape;303;p18"/>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4" name="Google Shape;304;p18"/>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5" name="Google Shape;305;p18"/>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6" name="Google Shape;306;p18"/>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7" name="Google Shape;307;p18"/>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8" name="Google Shape;308;p18"/>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09" name="Google Shape;309;p18"/>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0" name="Google Shape;310;p18"/>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1" name="Google Shape;311;p18"/>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2" name="Google Shape;312;p18"/>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3" name="Google Shape;313;p18"/>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4" name="Google Shape;314;p18"/>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5" name="Google Shape;315;p18"/>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6" name="Google Shape;316;p18"/>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7" name="Google Shape;317;p18"/>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8" name="Google Shape;318;p18"/>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19" name="Google Shape;319;p18"/>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0" name="Google Shape;320;p18"/>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1" name="Google Shape;321;p18"/>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2" name="Google Shape;322;p18"/>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3" name="Google Shape;323;p18"/>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4" name="Google Shape;324;p18"/>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5" name="Google Shape;325;p18"/>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26" name="Google Shape;326;p18"/>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327" name="Google Shape;327;p18"/>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 name="Google Shape;328;p18"/>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329" name="Google Shape;329;p18"/>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30" name="Google Shape;330;p18"/>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31" name="Google Shape;331;p18"/>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332" name="Google Shape;332;p18"/>
          <p:cNvSpPr txBox="1">
            <a:spLocks noGrp="1"/>
          </p:cNvSpPr>
          <p:nvPr>
            <p:ph type="title"/>
          </p:nvPr>
        </p:nvSpPr>
        <p:spPr>
          <a:xfrm>
            <a:off x="209775" y="468575"/>
            <a:ext cx="6048900" cy="14370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 boxes with header">
  <p:cSld name="CUSTOM_1_1_1_1_1_1">
    <p:spTree>
      <p:nvGrpSpPr>
        <p:cNvPr id="1" name="Shape 333"/>
        <p:cNvGrpSpPr/>
        <p:nvPr/>
      </p:nvGrpSpPr>
      <p:grpSpPr>
        <a:xfrm>
          <a:off x="0" y="0"/>
          <a:ext cx="0" cy="0"/>
          <a:chOff x="0" y="0"/>
          <a:chExt cx="0" cy="0"/>
        </a:xfrm>
      </p:grpSpPr>
      <p:grpSp>
        <p:nvGrpSpPr>
          <p:cNvPr id="334" name="Google Shape;334;p19"/>
          <p:cNvGrpSpPr/>
          <p:nvPr/>
        </p:nvGrpSpPr>
        <p:grpSpPr>
          <a:xfrm>
            <a:off x="-6096" y="-3429"/>
            <a:ext cx="9156192" cy="5150358"/>
            <a:chOff x="0" y="0"/>
            <a:chExt cx="12192000" cy="6858000"/>
          </a:xfrm>
        </p:grpSpPr>
        <p:sp>
          <p:nvSpPr>
            <p:cNvPr id="335" name="Google Shape;335;p19"/>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6" name="Google Shape;336;p19"/>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7" name="Google Shape;337;p19"/>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8" name="Google Shape;338;p19"/>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39" name="Google Shape;339;p19"/>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0" name="Google Shape;340;p19"/>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1" name="Google Shape;341;p19"/>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2" name="Google Shape;342;p19"/>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3" name="Google Shape;343;p19"/>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4" name="Google Shape;344;p19"/>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5" name="Google Shape;345;p19"/>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6" name="Google Shape;346;p19"/>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7" name="Google Shape;347;p19"/>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8" name="Google Shape;348;p19"/>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49" name="Google Shape;349;p19"/>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0" name="Google Shape;350;p19"/>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1" name="Google Shape;351;p19"/>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2" name="Google Shape;352;p19"/>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3" name="Google Shape;353;p19"/>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4" name="Google Shape;354;p19"/>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5" name="Google Shape;355;p19"/>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6" name="Google Shape;356;p19"/>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7" name="Google Shape;357;p19"/>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8" name="Google Shape;358;p19"/>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59" name="Google Shape;359;p19"/>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0" name="Google Shape;360;p19"/>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1" name="Google Shape;361;p19"/>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2" name="Google Shape;362;p19"/>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3" name="Google Shape;363;p19"/>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4" name="Google Shape;364;p19"/>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5" name="Google Shape;365;p19"/>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6" name="Google Shape;366;p19"/>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7" name="Google Shape;367;p19"/>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8" name="Google Shape;368;p19"/>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69" name="Google Shape;369;p19"/>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0" name="Google Shape;370;p19"/>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1" name="Google Shape;371;p19"/>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2" name="Google Shape;372;p19"/>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3" name="Google Shape;373;p19"/>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4" name="Google Shape;374;p19"/>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5" name="Google Shape;375;p19"/>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6" name="Google Shape;376;p19"/>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7" name="Google Shape;377;p19"/>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8" name="Google Shape;378;p19"/>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79" name="Google Shape;379;p19"/>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0" name="Google Shape;380;p19"/>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1" name="Google Shape;381;p19"/>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2" name="Google Shape;382;p19"/>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3" name="Google Shape;383;p19"/>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4" name="Google Shape;384;p19"/>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5" name="Google Shape;385;p19"/>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6" name="Google Shape;386;p19"/>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7" name="Google Shape;387;p19"/>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8" name="Google Shape;388;p19"/>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89" name="Google Shape;389;p19"/>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0" name="Google Shape;390;p19"/>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1" name="Google Shape;391;p19"/>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2" name="Google Shape;392;p19"/>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393" name="Google Shape;393;p19"/>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394" name="Google Shape;394;p19"/>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5" name="Google Shape;395;p19"/>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
        <p:nvSpPr>
          <p:cNvPr id="396" name="Google Shape;396;p19"/>
          <p:cNvSpPr txBox="1">
            <a:spLocks noGrp="1"/>
          </p:cNvSpPr>
          <p:nvPr>
            <p:ph type="title"/>
          </p:nvPr>
        </p:nvSpPr>
        <p:spPr>
          <a:xfrm>
            <a:off x="209775" y="468575"/>
            <a:ext cx="5016000" cy="13854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7" name="Google Shape;397;p19"/>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98" name="Google Shape;398;p19"/>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399" name="Google Shape;399;p19"/>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boxes with header">
  <p:cSld name="CUSTOM_1_1_1_1_1_1_1_1">
    <p:spTree>
      <p:nvGrpSpPr>
        <p:cNvPr id="1" name="Shape 400"/>
        <p:cNvGrpSpPr/>
        <p:nvPr/>
      </p:nvGrpSpPr>
      <p:grpSpPr>
        <a:xfrm>
          <a:off x="0" y="0"/>
          <a:ext cx="0" cy="0"/>
          <a:chOff x="0" y="0"/>
          <a:chExt cx="0" cy="0"/>
        </a:xfrm>
      </p:grpSpPr>
      <p:grpSp>
        <p:nvGrpSpPr>
          <p:cNvPr id="401" name="Google Shape;401;p20"/>
          <p:cNvGrpSpPr/>
          <p:nvPr/>
        </p:nvGrpSpPr>
        <p:grpSpPr>
          <a:xfrm>
            <a:off x="-6096" y="-3429"/>
            <a:ext cx="9156192" cy="5150358"/>
            <a:chOff x="0" y="0"/>
            <a:chExt cx="12192000" cy="6858000"/>
          </a:xfrm>
        </p:grpSpPr>
        <p:sp>
          <p:nvSpPr>
            <p:cNvPr id="402" name="Google Shape;402;p20"/>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3" name="Google Shape;403;p20"/>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4" name="Google Shape;404;p20"/>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5" name="Google Shape;405;p20"/>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6" name="Google Shape;406;p20"/>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7" name="Google Shape;407;p20"/>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8" name="Google Shape;408;p20"/>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09" name="Google Shape;409;p20"/>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0" name="Google Shape;410;p20"/>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1" name="Google Shape;411;p20"/>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2" name="Google Shape;412;p20"/>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3" name="Google Shape;413;p20"/>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4" name="Google Shape;414;p20"/>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5" name="Google Shape;415;p20"/>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6" name="Google Shape;416;p20"/>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7" name="Google Shape;417;p20"/>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8" name="Google Shape;418;p20"/>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19" name="Google Shape;419;p20"/>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0" name="Google Shape;420;p20"/>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1" name="Google Shape;421;p20"/>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2" name="Google Shape;422;p20"/>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3" name="Google Shape;423;p20"/>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4" name="Google Shape;424;p20"/>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5" name="Google Shape;425;p20"/>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6" name="Google Shape;426;p20"/>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7" name="Google Shape;427;p20"/>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8" name="Google Shape;428;p20"/>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29" name="Google Shape;429;p20"/>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0" name="Google Shape;430;p20"/>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1" name="Google Shape;431;p20"/>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2" name="Google Shape;432;p20"/>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3" name="Google Shape;433;p20"/>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4" name="Google Shape;434;p20"/>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5" name="Google Shape;435;p20"/>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6" name="Google Shape;436;p20"/>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7" name="Google Shape;437;p20"/>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8" name="Google Shape;438;p20"/>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39" name="Google Shape;439;p20"/>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0" name="Google Shape;440;p20"/>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1" name="Google Shape;441;p20"/>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2" name="Google Shape;442;p20"/>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3" name="Google Shape;443;p20"/>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4" name="Google Shape;444;p20"/>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5" name="Google Shape;445;p20"/>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6" name="Google Shape;446;p20"/>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7" name="Google Shape;447;p20"/>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8" name="Google Shape;448;p20"/>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49" name="Google Shape;449;p20"/>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0" name="Google Shape;450;p20"/>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1" name="Google Shape;451;p20"/>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2" name="Google Shape;452;p20"/>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3" name="Google Shape;453;p20"/>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4" name="Google Shape;454;p20"/>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5" name="Google Shape;455;p20"/>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6" name="Google Shape;456;p20"/>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7" name="Google Shape;457;p20"/>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8" name="Google Shape;458;p20"/>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59" name="Google Shape;459;p20"/>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60" name="Google Shape;460;p20"/>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461" name="Google Shape;461;p20"/>
          <p:cNvSpPr txBox="1">
            <a:spLocks noGrp="1"/>
          </p:cNvSpPr>
          <p:nvPr>
            <p:ph type="title"/>
          </p:nvPr>
        </p:nvSpPr>
        <p:spPr>
          <a:xfrm>
            <a:off x="209775" y="468575"/>
            <a:ext cx="5016000" cy="6330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2" name="Google Shape;462;p20"/>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463" name="Google Shape;463;p20"/>
          <p:cNvSpPr txBox="1"/>
          <p:nvPr/>
        </p:nvSpPr>
        <p:spPr>
          <a:xfrm>
            <a:off x="0" y="-39600"/>
            <a:ext cx="263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lt1"/>
                </a:solidFill>
                <a:latin typeface="Lexend"/>
                <a:ea typeface="Lexend"/>
                <a:cs typeface="Lexend"/>
                <a:sym typeface="Lexend"/>
              </a:rPr>
              <a:t>▶ </a:t>
            </a:r>
            <a:endParaRPr sz="800" b="1">
              <a:solidFill>
                <a:schemeClr val="lt1"/>
              </a:solidFill>
              <a:latin typeface="Lexend"/>
              <a:ea typeface="Lexend"/>
              <a:cs typeface="Lexend"/>
              <a:sym typeface="Lexend"/>
            </a:endParaRPr>
          </a:p>
        </p:txBody>
      </p:sp>
      <p:sp>
        <p:nvSpPr>
          <p:cNvPr id="464" name="Google Shape;464;p20"/>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20"/>
          <p:cNvSpPr txBox="1">
            <a:spLocks noGrp="1"/>
          </p:cNvSpPr>
          <p:nvPr>
            <p:ph type="body" idx="1"/>
          </p:nvPr>
        </p:nvSpPr>
        <p:spPr>
          <a:xfrm>
            <a:off x="7895425" y="-39600"/>
            <a:ext cx="1138500" cy="337200"/>
          </a:xfrm>
          <a:prstGeom prst="rect">
            <a:avLst/>
          </a:prstGeom>
        </p:spPr>
        <p:txBody>
          <a:bodyPr spcFirstLastPara="1" wrap="square" lIns="91425" tIns="91425" rIns="91425" bIns="91425" anchor="t" anchorCtr="0">
            <a:spAutoFit/>
          </a:bodyPr>
          <a:lstStyle>
            <a:lvl1pPr marL="457200" lvl="0" indent="-279400" algn="r">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466" name="Google Shape;466;p20"/>
          <p:cNvSpPr txBox="1">
            <a:spLocks noGrp="1"/>
          </p:cNvSpPr>
          <p:nvPr>
            <p:ph type="body" idx="2"/>
          </p:nvPr>
        </p:nvSpPr>
        <p:spPr>
          <a:xfrm>
            <a:off x="167325" y="-39600"/>
            <a:ext cx="11697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marL="914400" lvl="1"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marL="1371600" lvl="2"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marL="1828800" lvl="3"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marL="2286000" lvl="4"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marL="2743200" lvl="5"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marL="3200400" lvl="6"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marL="3657600" lvl="7"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a:endParaRPr/>
          </a:p>
        </p:txBody>
      </p:sp>
      <p:sp>
        <p:nvSpPr>
          <p:cNvPr id="467" name="Google Shape;467;p20"/>
          <p:cNvSpPr txBox="1">
            <a:spLocks noGrp="1"/>
          </p:cNvSpPr>
          <p:nvPr>
            <p:ph type="body" idx="3"/>
          </p:nvPr>
        </p:nvSpPr>
        <p:spPr>
          <a:xfrm>
            <a:off x="940775" y="-39600"/>
            <a:ext cx="3810300" cy="3372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Char char="●"/>
              <a:defRPr>
                <a:solidFill>
                  <a:schemeClr val="lt1"/>
                </a:solidFill>
              </a:defRPr>
            </a:lvl1pPr>
            <a:lvl2pPr marL="914400" lvl="1" indent="-279400">
              <a:spcBef>
                <a:spcPts val="0"/>
              </a:spcBef>
              <a:spcAft>
                <a:spcPts val="0"/>
              </a:spcAft>
              <a:buClr>
                <a:schemeClr val="lt1"/>
              </a:buClr>
              <a:buSzPts val="800"/>
              <a:buChar char="○"/>
              <a:defRPr>
                <a:solidFill>
                  <a:schemeClr val="lt1"/>
                </a:solidFill>
              </a:defRPr>
            </a:lvl2pPr>
            <a:lvl3pPr marL="1371600" lvl="2" indent="-279400">
              <a:spcBef>
                <a:spcPts val="0"/>
              </a:spcBef>
              <a:spcAft>
                <a:spcPts val="0"/>
              </a:spcAft>
              <a:buClr>
                <a:schemeClr val="lt1"/>
              </a:buClr>
              <a:buSzPts val="800"/>
              <a:buChar char="■"/>
              <a:defRPr>
                <a:solidFill>
                  <a:schemeClr val="lt1"/>
                </a:solidFill>
              </a:defRPr>
            </a:lvl3pPr>
            <a:lvl4pPr marL="1828800" lvl="3" indent="-279400">
              <a:spcBef>
                <a:spcPts val="0"/>
              </a:spcBef>
              <a:spcAft>
                <a:spcPts val="0"/>
              </a:spcAft>
              <a:buClr>
                <a:schemeClr val="lt1"/>
              </a:buClr>
              <a:buSzPts val="800"/>
              <a:buChar char="●"/>
              <a:defRPr>
                <a:solidFill>
                  <a:schemeClr val="lt1"/>
                </a:solidFill>
              </a:defRPr>
            </a:lvl4pPr>
            <a:lvl5pPr marL="2286000" lvl="4" indent="-279400">
              <a:spcBef>
                <a:spcPts val="0"/>
              </a:spcBef>
              <a:spcAft>
                <a:spcPts val="0"/>
              </a:spcAft>
              <a:buClr>
                <a:schemeClr val="lt1"/>
              </a:buClr>
              <a:buSzPts val="800"/>
              <a:buChar char="○"/>
              <a:defRPr>
                <a:solidFill>
                  <a:schemeClr val="lt1"/>
                </a:solidFill>
              </a:defRPr>
            </a:lvl5pPr>
            <a:lvl6pPr marL="2743200" lvl="5" indent="-279400">
              <a:spcBef>
                <a:spcPts val="0"/>
              </a:spcBef>
              <a:spcAft>
                <a:spcPts val="0"/>
              </a:spcAft>
              <a:buClr>
                <a:schemeClr val="lt1"/>
              </a:buClr>
              <a:buSzPts val="800"/>
              <a:buChar char="■"/>
              <a:defRPr>
                <a:solidFill>
                  <a:schemeClr val="lt1"/>
                </a:solidFill>
              </a:defRPr>
            </a:lvl6pPr>
            <a:lvl7pPr marL="3200400" lvl="6" indent="-279400">
              <a:spcBef>
                <a:spcPts val="0"/>
              </a:spcBef>
              <a:spcAft>
                <a:spcPts val="0"/>
              </a:spcAft>
              <a:buClr>
                <a:schemeClr val="lt1"/>
              </a:buClr>
              <a:buSzPts val="8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9400">
              <a:spcBef>
                <a:spcPts val="0"/>
              </a:spcBef>
              <a:spcAft>
                <a:spcPts val="0"/>
              </a:spcAft>
              <a:buClr>
                <a:schemeClr val="lt1"/>
              </a:buClr>
              <a:buSzPts val="800"/>
              <a:buChar char="■"/>
              <a:defRPr>
                <a:solidFill>
                  <a:schemeClr val="lt1"/>
                </a:solidFill>
              </a:defRPr>
            </a:lvl9pPr>
          </a:lstStyle>
          <a:p>
            <a:endParaRPr/>
          </a:p>
        </p:txBody>
      </p:sp>
      <p:sp>
        <p:nvSpPr>
          <p:cNvPr id="468" name="Google Shape;468;p20"/>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CUSTOM_1_1_1_1_1_1_1_1_1_1">
    <p:spTree>
      <p:nvGrpSpPr>
        <p:cNvPr id="1" name="Shape 469"/>
        <p:cNvGrpSpPr/>
        <p:nvPr/>
      </p:nvGrpSpPr>
      <p:grpSpPr>
        <a:xfrm>
          <a:off x="0" y="0"/>
          <a:ext cx="0" cy="0"/>
          <a:chOff x="0" y="0"/>
          <a:chExt cx="0" cy="0"/>
        </a:xfrm>
      </p:grpSpPr>
      <p:grpSp>
        <p:nvGrpSpPr>
          <p:cNvPr id="470" name="Google Shape;470;p21"/>
          <p:cNvGrpSpPr/>
          <p:nvPr/>
        </p:nvGrpSpPr>
        <p:grpSpPr>
          <a:xfrm>
            <a:off x="-6096" y="-3429"/>
            <a:ext cx="9156192" cy="5150358"/>
            <a:chOff x="0" y="0"/>
            <a:chExt cx="12192000" cy="6858000"/>
          </a:xfrm>
        </p:grpSpPr>
        <p:sp>
          <p:nvSpPr>
            <p:cNvPr id="471" name="Google Shape;471;p21"/>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2" name="Google Shape;472;p21"/>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3" name="Google Shape;473;p21"/>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4" name="Google Shape;474;p21"/>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5" name="Google Shape;475;p21"/>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6" name="Google Shape;476;p21"/>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7" name="Google Shape;477;p21"/>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8" name="Google Shape;478;p21"/>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79" name="Google Shape;479;p21"/>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0" name="Google Shape;480;p21"/>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1" name="Google Shape;481;p21"/>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2" name="Google Shape;482;p21"/>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3" name="Google Shape;483;p21"/>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4" name="Google Shape;484;p21"/>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5" name="Google Shape;485;p21"/>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6" name="Google Shape;486;p21"/>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7" name="Google Shape;487;p21"/>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8" name="Google Shape;488;p21"/>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89" name="Google Shape;489;p21"/>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0" name="Google Shape;490;p21"/>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1" name="Google Shape;491;p21"/>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2" name="Google Shape;492;p21"/>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3" name="Google Shape;493;p21"/>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4" name="Google Shape;494;p21"/>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5" name="Google Shape;495;p21"/>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6" name="Google Shape;496;p21"/>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7" name="Google Shape;497;p21"/>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8" name="Google Shape;498;p21"/>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499" name="Google Shape;499;p21"/>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0" name="Google Shape;500;p21"/>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1" name="Google Shape;501;p21"/>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2" name="Google Shape;502;p21"/>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3" name="Google Shape;503;p21"/>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4" name="Google Shape;504;p21"/>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5" name="Google Shape;505;p21"/>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6" name="Google Shape;506;p21"/>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7" name="Google Shape;507;p21"/>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8" name="Google Shape;508;p21"/>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09" name="Google Shape;509;p21"/>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0" name="Google Shape;510;p21"/>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1" name="Google Shape;511;p21"/>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2" name="Google Shape;512;p21"/>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3" name="Google Shape;513;p21"/>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4" name="Google Shape;514;p21"/>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5" name="Google Shape;515;p21"/>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6" name="Google Shape;516;p21"/>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7" name="Google Shape;517;p21"/>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8" name="Google Shape;518;p21"/>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19" name="Google Shape;519;p21"/>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0" name="Google Shape;520;p21"/>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1" name="Google Shape;521;p21"/>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2" name="Google Shape;522;p21"/>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3" name="Google Shape;523;p21"/>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4" name="Google Shape;524;p21"/>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5" name="Google Shape;525;p21"/>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6" name="Google Shape;526;p21"/>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7" name="Google Shape;527;p21"/>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8" name="Google Shape;528;p21"/>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29" name="Google Shape;529;p21"/>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530" name="Google Shape;530;p21"/>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531" name="Google Shape;531;p21"/>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2" name="Google Shape;532;p21"/>
          <p:cNvSpPr txBox="1">
            <a:spLocks noGrp="1"/>
          </p:cNvSpPr>
          <p:nvPr>
            <p:ph type="title"/>
          </p:nvPr>
        </p:nvSpPr>
        <p:spPr>
          <a:xfrm>
            <a:off x="208725" y="344175"/>
            <a:ext cx="53409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3" name="Google Shape;533;p21"/>
          <p:cNvSpPr txBox="1">
            <a:spLocks noGrp="1"/>
          </p:cNvSpPr>
          <p:nvPr>
            <p:ph type="subTitle" idx="1"/>
          </p:nvPr>
        </p:nvSpPr>
        <p:spPr>
          <a:xfrm>
            <a:off x="5767125" y="425525"/>
            <a:ext cx="3238500" cy="3520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4" name="Google Shape;534;p21"/>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CUSTOM_1_1_1_1_1_1_1_1_1_1_1">
    <p:spTree>
      <p:nvGrpSpPr>
        <p:cNvPr id="1" name="Shape 535"/>
        <p:cNvGrpSpPr/>
        <p:nvPr/>
      </p:nvGrpSpPr>
      <p:grpSpPr>
        <a:xfrm>
          <a:off x="0" y="0"/>
          <a:ext cx="0" cy="0"/>
          <a:chOff x="0" y="0"/>
          <a:chExt cx="0" cy="0"/>
        </a:xfrm>
      </p:grpSpPr>
      <p:grpSp>
        <p:nvGrpSpPr>
          <p:cNvPr id="536" name="Google Shape;536;p22"/>
          <p:cNvGrpSpPr/>
          <p:nvPr/>
        </p:nvGrpSpPr>
        <p:grpSpPr>
          <a:xfrm>
            <a:off x="-6096" y="-3429"/>
            <a:ext cx="9156192" cy="5150358"/>
            <a:chOff x="0" y="0"/>
            <a:chExt cx="12192000" cy="6858000"/>
          </a:xfrm>
        </p:grpSpPr>
        <p:sp>
          <p:nvSpPr>
            <p:cNvPr id="537" name="Google Shape;537;p22"/>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38" name="Google Shape;538;p22"/>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39" name="Google Shape;539;p22"/>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0" name="Google Shape;540;p22"/>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1" name="Google Shape;541;p22"/>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2" name="Google Shape;542;p22"/>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3" name="Google Shape;543;p22"/>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4" name="Google Shape;544;p22"/>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5" name="Google Shape;545;p22"/>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6" name="Google Shape;546;p22"/>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7" name="Google Shape;547;p22"/>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8" name="Google Shape;548;p22"/>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49" name="Google Shape;549;p22"/>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0" name="Google Shape;550;p22"/>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1" name="Google Shape;551;p22"/>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2" name="Google Shape;552;p22"/>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3" name="Google Shape;553;p22"/>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4" name="Google Shape;554;p22"/>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5" name="Google Shape;555;p22"/>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6" name="Google Shape;556;p22"/>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7" name="Google Shape;557;p22"/>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8" name="Google Shape;558;p22"/>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59" name="Google Shape;559;p22"/>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0" name="Google Shape;560;p22"/>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1" name="Google Shape;561;p22"/>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2" name="Google Shape;562;p22"/>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3" name="Google Shape;563;p22"/>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4" name="Google Shape;564;p22"/>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5" name="Google Shape;565;p22"/>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6" name="Google Shape;566;p22"/>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7" name="Google Shape;567;p22"/>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8" name="Google Shape;568;p22"/>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69" name="Google Shape;569;p22"/>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0" name="Google Shape;570;p22"/>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1" name="Google Shape;571;p22"/>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2" name="Google Shape;572;p22"/>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3" name="Google Shape;573;p22"/>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4" name="Google Shape;574;p22"/>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5" name="Google Shape;575;p22"/>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6" name="Google Shape;576;p22"/>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7" name="Google Shape;577;p22"/>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8" name="Google Shape;578;p22"/>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79" name="Google Shape;579;p22"/>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0" name="Google Shape;580;p22"/>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1" name="Google Shape;581;p22"/>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2" name="Google Shape;582;p22"/>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3" name="Google Shape;583;p22"/>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4" name="Google Shape;584;p22"/>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5" name="Google Shape;585;p22"/>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6" name="Google Shape;586;p22"/>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7" name="Google Shape;587;p22"/>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8" name="Google Shape;588;p22"/>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89" name="Google Shape;589;p22"/>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0" name="Google Shape;590;p22"/>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1" name="Google Shape;591;p22"/>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2" name="Google Shape;592;p22"/>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3" name="Google Shape;593;p22"/>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4" name="Google Shape;594;p22"/>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595" name="Google Shape;595;p22"/>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596" name="Google Shape;596;p22"/>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597" name="Google Shape;597;p22"/>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 name="Google Shape;598;p22"/>
          <p:cNvSpPr txBox="1">
            <a:spLocks noGrp="1"/>
          </p:cNvSpPr>
          <p:nvPr>
            <p:ph type="title"/>
          </p:nvPr>
        </p:nvSpPr>
        <p:spPr>
          <a:xfrm>
            <a:off x="208725" y="344175"/>
            <a:ext cx="53409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99" name="Google Shape;599;p22"/>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CUSTOM_1_1_1_1_1_1_1_1_1_1_2">
    <p:spTree>
      <p:nvGrpSpPr>
        <p:cNvPr id="1" name="Shape 600"/>
        <p:cNvGrpSpPr/>
        <p:nvPr/>
      </p:nvGrpSpPr>
      <p:grpSpPr>
        <a:xfrm>
          <a:off x="0" y="0"/>
          <a:ext cx="0" cy="0"/>
          <a:chOff x="0" y="0"/>
          <a:chExt cx="0" cy="0"/>
        </a:xfrm>
      </p:grpSpPr>
      <p:grpSp>
        <p:nvGrpSpPr>
          <p:cNvPr id="601" name="Google Shape;601;p23"/>
          <p:cNvGrpSpPr/>
          <p:nvPr/>
        </p:nvGrpSpPr>
        <p:grpSpPr>
          <a:xfrm>
            <a:off x="-6096" y="-3429"/>
            <a:ext cx="9156192" cy="5150358"/>
            <a:chOff x="0" y="0"/>
            <a:chExt cx="12192000" cy="6858000"/>
          </a:xfrm>
        </p:grpSpPr>
        <p:sp>
          <p:nvSpPr>
            <p:cNvPr id="602" name="Google Shape;602;p23"/>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3" name="Google Shape;603;p23"/>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4" name="Google Shape;604;p23"/>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5" name="Google Shape;605;p23"/>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6" name="Google Shape;606;p23"/>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7" name="Google Shape;607;p23"/>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8" name="Google Shape;608;p23"/>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09" name="Google Shape;609;p23"/>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0" name="Google Shape;610;p23"/>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1" name="Google Shape;611;p23"/>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2" name="Google Shape;612;p23"/>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3" name="Google Shape;613;p23"/>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4" name="Google Shape;614;p23"/>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5" name="Google Shape;615;p23"/>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6" name="Google Shape;616;p23"/>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7" name="Google Shape;617;p23"/>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8" name="Google Shape;618;p23"/>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19" name="Google Shape;619;p23"/>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0" name="Google Shape;620;p23"/>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1" name="Google Shape;621;p23"/>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2" name="Google Shape;622;p23"/>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3" name="Google Shape;623;p23"/>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4" name="Google Shape;624;p23"/>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5" name="Google Shape;625;p23"/>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6" name="Google Shape;626;p23"/>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7" name="Google Shape;627;p23"/>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8" name="Google Shape;628;p23"/>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29" name="Google Shape;629;p23"/>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0" name="Google Shape;630;p23"/>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1" name="Google Shape;631;p23"/>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2" name="Google Shape;632;p23"/>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3" name="Google Shape;633;p23"/>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4" name="Google Shape;634;p23"/>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5" name="Google Shape;635;p23"/>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6" name="Google Shape;636;p23"/>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7" name="Google Shape;637;p23"/>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8" name="Google Shape;638;p23"/>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39" name="Google Shape;639;p23"/>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0" name="Google Shape;640;p23"/>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1" name="Google Shape;641;p23"/>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2" name="Google Shape;642;p23"/>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3" name="Google Shape;643;p23"/>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4" name="Google Shape;644;p23"/>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5" name="Google Shape;645;p23"/>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6" name="Google Shape;646;p23"/>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7" name="Google Shape;647;p23"/>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8" name="Google Shape;648;p23"/>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49" name="Google Shape;649;p23"/>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0" name="Google Shape;650;p23"/>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1" name="Google Shape;651;p23"/>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2" name="Google Shape;652;p23"/>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3" name="Google Shape;653;p23"/>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4" name="Google Shape;654;p23"/>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5" name="Google Shape;655;p23"/>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6" name="Google Shape;656;p23"/>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7" name="Google Shape;657;p23"/>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8" name="Google Shape;658;p23"/>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59" name="Google Shape;659;p23"/>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60" name="Google Shape;660;p23"/>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661" name="Google Shape;661;p23"/>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662" name="Google Shape;662;p23"/>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3" name="Google Shape;663;p23"/>
          <p:cNvSpPr txBox="1">
            <a:spLocks noGrp="1"/>
          </p:cNvSpPr>
          <p:nvPr>
            <p:ph type="title"/>
          </p:nvPr>
        </p:nvSpPr>
        <p:spPr>
          <a:xfrm>
            <a:off x="208725" y="344175"/>
            <a:ext cx="76404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64" name="Google Shape;664;p23"/>
          <p:cNvSpPr txBox="1">
            <a:spLocks noGrp="1"/>
          </p:cNvSpPr>
          <p:nvPr>
            <p:ph type="body" idx="1"/>
          </p:nvPr>
        </p:nvSpPr>
        <p:spPr>
          <a:xfrm>
            <a:off x="208725" y="2320375"/>
            <a:ext cx="7353900" cy="2591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665" name="Google Shape;665;p23"/>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CUSTOM_1_1_1_1_1_1_1_1_1_1_2_1">
    <p:spTree>
      <p:nvGrpSpPr>
        <p:cNvPr id="1" name="Shape 666"/>
        <p:cNvGrpSpPr/>
        <p:nvPr/>
      </p:nvGrpSpPr>
      <p:grpSpPr>
        <a:xfrm>
          <a:off x="0" y="0"/>
          <a:ext cx="0" cy="0"/>
          <a:chOff x="0" y="0"/>
          <a:chExt cx="0" cy="0"/>
        </a:xfrm>
      </p:grpSpPr>
      <p:grpSp>
        <p:nvGrpSpPr>
          <p:cNvPr id="667" name="Google Shape;667;p24"/>
          <p:cNvGrpSpPr/>
          <p:nvPr/>
        </p:nvGrpSpPr>
        <p:grpSpPr>
          <a:xfrm>
            <a:off x="-6096" y="-3429"/>
            <a:ext cx="9156192" cy="5150358"/>
            <a:chOff x="0" y="0"/>
            <a:chExt cx="12192000" cy="6858000"/>
          </a:xfrm>
        </p:grpSpPr>
        <p:sp>
          <p:nvSpPr>
            <p:cNvPr id="668" name="Google Shape;668;p24"/>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69" name="Google Shape;669;p24"/>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0" name="Google Shape;670;p24"/>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1" name="Google Shape;671;p24"/>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2" name="Google Shape;672;p24"/>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3" name="Google Shape;673;p24"/>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4" name="Google Shape;674;p24"/>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5" name="Google Shape;675;p24"/>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6" name="Google Shape;676;p24"/>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7" name="Google Shape;677;p24"/>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8" name="Google Shape;678;p24"/>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79" name="Google Shape;679;p24"/>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0" name="Google Shape;680;p24"/>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1" name="Google Shape;681;p24"/>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2" name="Google Shape;682;p24"/>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3" name="Google Shape;683;p24"/>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4" name="Google Shape;684;p24"/>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5" name="Google Shape;685;p24"/>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6" name="Google Shape;686;p24"/>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7" name="Google Shape;687;p24"/>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8" name="Google Shape;688;p24"/>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89" name="Google Shape;689;p24"/>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0" name="Google Shape;690;p24"/>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1" name="Google Shape;691;p24"/>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2" name="Google Shape;692;p24"/>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3" name="Google Shape;693;p24"/>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4" name="Google Shape;694;p24"/>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5" name="Google Shape;695;p24"/>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6" name="Google Shape;696;p24"/>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7" name="Google Shape;697;p24"/>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8" name="Google Shape;698;p24"/>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699" name="Google Shape;699;p24"/>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0" name="Google Shape;700;p24"/>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1" name="Google Shape;701;p24"/>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2" name="Google Shape;702;p24"/>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3" name="Google Shape;703;p24"/>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4" name="Google Shape;704;p24"/>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5" name="Google Shape;705;p24"/>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6" name="Google Shape;706;p24"/>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7" name="Google Shape;707;p24"/>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8" name="Google Shape;708;p24"/>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09" name="Google Shape;709;p24"/>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0" name="Google Shape;710;p24"/>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1" name="Google Shape;711;p24"/>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2" name="Google Shape;712;p24"/>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3" name="Google Shape;713;p24"/>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4" name="Google Shape;714;p24"/>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5" name="Google Shape;715;p24"/>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6" name="Google Shape;716;p24"/>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7" name="Google Shape;717;p24"/>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8" name="Google Shape;718;p24"/>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19" name="Google Shape;719;p24"/>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0" name="Google Shape;720;p24"/>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1" name="Google Shape;721;p24"/>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2" name="Google Shape;722;p24"/>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3" name="Google Shape;723;p24"/>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4" name="Google Shape;724;p24"/>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5" name="Google Shape;725;p24"/>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26" name="Google Shape;726;p24"/>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727" name="Google Shape;727;p24"/>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728" name="Google Shape;728;p2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9" name="Google Shape;729;p24"/>
          <p:cNvSpPr txBox="1">
            <a:spLocks noGrp="1"/>
          </p:cNvSpPr>
          <p:nvPr>
            <p:ph type="title"/>
          </p:nvPr>
        </p:nvSpPr>
        <p:spPr>
          <a:xfrm>
            <a:off x="208725" y="344175"/>
            <a:ext cx="74184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30" name="Google Shape;730;p24"/>
          <p:cNvSpPr txBox="1">
            <a:spLocks noGrp="1"/>
          </p:cNvSpPr>
          <p:nvPr>
            <p:ph type="body" idx="1"/>
          </p:nvPr>
        </p:nvSpPr>
        <p:spPr>
          <a:xfrm>
            <a:off x="208725" y="2320375"/>
            <a:ext cx="4254900" cy="2591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731" name="Google Shape;731;p24"/>
          <p:cNvSpPr txBox="1">
            <a:spLocks noGrp="1"/>
          </p:cNvSpPr>
          <p:nvPr>
            <p:ph type="body" idx="2"/>
          </p:nvPr>
        </p:nvSpPr>
        <p:spPr>
          <a:xfrm>
            <a:off x="4684150" y="2320375"/>
            <a:ext cx="4254900" cy="2591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732" name="Google Shape;732;p2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CUSTOM_1_1_1_1_1_1_1_1_1_1_2_1_1">
    <p:spTree>
      <p:nvGrpSpPr>
        <p:cNvPr id="1" name="Shape 733"/>
        <p:cNvGrpSpPr/>
        <p:nvPr/>
      </p:nvGrpSpPr>
      <p:grpSpPr>
        <a:xfrm>
          <a:off x="0" y="0"/>
          <a:ext cx="0" cy="0"/>
          <a:chOff x="0" y="0"/>
          <a:chExt cx="0" cy="0"/>
        </a:xfrm>
      </p:grpSpPr>
      <p:grpSp>
        <p:nvGrpSpPr>
          <p:cNvPr id="734" name="Google Shape;734;p25"/>
          <p:cNvGrpSpPr/>
          <p:nvPr/>
        </p:nvGrpSpPr>
        <p:grpSpPr>
          <a:xfrm>
            <a:off x="-6096" y="-3429"/>
            <a:ext cx="9156192" cy="5150358"/>
            <a:chOff x="0" y="0"/>
            <a:chExt cx="12192000" cy="6858000"/>
          </a:xfrm>
        </p:grpSpPr>
        <p:sp>
          <p:nvSpPr>
            <p:cNvPr id="735" name="Google Shape;735;p25"/>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6" name="Google Shape;736;p25"/>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7" name="Google Shape;737;p25"/>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8" name="Google Shape;738;p25"/>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39" name="Google Shape;739;p25"/>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0" name="Google Shape;740;p25"/>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1" name="Google Shape;741;p25"/>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2" name="Google Shape;742;p25"/>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3" name="Google Shape;743;p25"/>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4" name="Google Shape;744;p25"/>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5" name="Google Shape;745;p25"/>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6" name="Google Shape;746;p25"/>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7" name="Google Shape;747;p25"/>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8" name="Google Shape;748;p25"/>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49" name="Google Shape;749;p25"/>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0" name="Google Shape;750;p25"/>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1" name="Google Shape;751;p25"/>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2" name="Google Shape;752;p25"/>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3" name="Google Shape;753;p25"/>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4" name="Google Shape;754;p25"/>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5" name="Google Shape;755;p25"/>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6" name="Google Shape;756;p25"/>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7" name="Google Shape;757;p25"/>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8" name="Google Shape;758;p25"/>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59" name="Google Shape;759;p25"/>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0" name="Google Shape;760;p25"/>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1" name="Google Shape;761;p25"/>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2" name="Google Shape;762;p25"/>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3" name="Google Shape;763;p25"/>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4" name="Google Shape;764;p25"/>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5" name="Google Shape;765;p25"/>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6" name="Google Shape;766;p25"/>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7" name="Google Shape;767;p25"/>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8" name="Google Shape;768;p25"/>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69" name="Google Shape;769;p25"/>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0" name="Google Shape;770;p25"/>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1" name="Google Shape;771;p25"/>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2" name="Google Shape;772;p25"/>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3" name="Google Shape;773;p25"/>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4" name="Google Shape;774;p25"/>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5" name="Google Shape;775;p25"/>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6" name="Google Shape;776;p25"/>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7" name="Google Shape;777;p25"/>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8" name="Google Shape;778;p25"/>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79" name="Google Shape;779;p25"/>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0" name="Google Shape;780;p25"/>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1" name="Google Shape;781;p25"/>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2" name="Google Shape;782;p25"/>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3" name="Google Shape;783;p25"/>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4" name="Google Shape;784;p25"/>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5" name="Google Shape;785;p25"/>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6" name="Google Shape;786;p25"/>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7" name="Google Shape;787;p25"/>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8" name="Google Shape;788;p25"/>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89" name="Google Shape;789;p25"/>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0" name="Google Shape;790;p25"/>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1" name="Google Shape;791;p25"/>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2" name="Google Shape;792;p25"/>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793" name="Google Shape;793;p25"/>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794" name="Google Shape;794;p25"/>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795" name="Google Shape;795;p25"/>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6" name="Google Shape;796;p25"/>
          <p:cNvSpPr txBox="1">
            <a:spLocks noGrp="1"/>
          </p:cNvSpPr>
          <p:nvPr>
            <p:ph type="title"/>
          </p:nvPr>
        </p:nvSpPr>
        <p:spPr>
          <a:xfrm>
            <a:off x="208725" y="344175"/>
            <a:ext cx="76011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97" name="Google Shape;797;p25"/>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one column text">
  <p:cSld name="CUSTOM_1_1_1_1_1_1_1_1_1_1_2_1_1_1">
    <p:spTree>
      <p:nvGrpSpPr>
        <p:cNvPr id="1" name="Shape 798"/>
        <p:cNvGrpSpPr/>
        <p:nvPr/>
      </p:nvGrpSpPr>
      <p:grpSpPr>
        <a:xfrm>
          <a:off x="0" y="0"/>
          <a:ext cx="0" cy="0"/>
          <a:chOff x="0" y="0"/>
          <a:chExt cx="0" cy="0"/>
        </a:xfrm>
      </p:grpSpPr>
      <p:grpSp>
        <p:nvGrpSpPr>
          <p:cNvPr id="799" name="Google Shape;799;p26"/>
          <p:cNvGrpSpPr/>
          <p:nvPr/>
        </p:nvGrpSpPr>
        <p:grpSpPr>
          <a:xfrm>
            <a:off x="-6096" y="-3429"/>
            <a:ext cx="9156192" cy="5150358"/>
            <a:chOff x="0" y="0"/>
            <a:chExt cx="12192000" cy="6858000"/>
          </a:xfrm>
        </p:grpSpPr>
        <p:sp>
          <p:nvSpPr>
            <p:cNvPr id="800" name="Google Shape;800;p26"/>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1" name="Google Shape;801;p26"/>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2" name="Google Shape;802;p26"/>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3" name="Google Shape;803;p26"/>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4" name="Google Shape;804;p26"/>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5" name="Google Shape;805;p26"/>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6" name="Google Shape;806;p26"/>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7" name="Google Shape;807;p26"/>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8" name="Google Shape;808;p26"/>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09" name="Google Shape;809;p26"/>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0" name="Google Shape;810;p26"/>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1" name="Google Shape;811;p26"/>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2" name="Google Shape;812;p26"/>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3" name="Google Shape;813;p26"/>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4" name="Google Shape;814;p26"/>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5" name="Google Shape;815;p26"/>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6" name="Google Shape;816;p26"/>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7" name="Google Shape;817;p26"/>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8" name="Google Shape;818;p26"/>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19" name="Google Shape;819;p26"/>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0" name="Google Shape;820;p26"/>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1" name="Google Shape;821;p26"/>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2" name="Google Shape;822;p26"/>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3" name="Google Shape;823;p26"/>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4" name="Google Shape;824;p26"/>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5" name="Google Shape;825;p26"/>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6" name="Google Shape;826;p26"/>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7" name="Google Shape;827;p26"/>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8" name="Google Shape;828;p26"/>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29" name="Google Shape;829;p26"/>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0" name="Google Shape;830;p26"/>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1" name="Google Shape;831;p26"/>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2" name="Google Shape;832;p26"/>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3" name="Google Shape;833;p26"/>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4" name="Google Shape;834;p26"/>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5" name="Google Shape;835;p26"/>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6" name="Google Shape;836;p26"/>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7" name="Google Shape;837;p26"/>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8" name="Google Shape;838;p26"/>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39" name="Google Shape;839;p26"/>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0" name="Google Shape;840;p26"/>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1" name="Google Shape;841;p26"/>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2" name="Google Shape;842;p26"/>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3" name="Google Shape;843;p26"/>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4" name="Google Shape;844;p26"/>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5" name="Google Shape;845;p26"/>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6" name="Google Shape;846;p26"/>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7" name="Google Shape;847;p26"/>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8" name="Google Shape;848;p26"/>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49" name="Google Shape;849;p26"/>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0" name="Google Shape;850;p26"/>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1" name="Google Shape;851;p26"/>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2" name="Google Shape;852;p26"/>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3" name="Google Shape;853;p26"/>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4" name="Google Shape;854;p26"/>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5" name="Google Shape;855;p26"/>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6" name="Google Shape;856;p26"/>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7" name="Google Shape;857;p26"/>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58" name="Google Shape;858;p26"/>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859" name="Google Shape;859;p26"/>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860" name="Google Shape;860;p26"/>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26"/>
          <p:cNvSpPr txBox="1">
            <a:spLocks noGrp="1"/>
          </p:cNvSpPr>
          <p:nvPr>
            <p:ph type="title"/>
          </p:nvPr>
        </p:nvSpPr>
        <p:spPr>
          <a:xfrm>
            <a:off x="208725" y="344175"/>
            <a:ext cx="55584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62" name="Google Shape;862;p26"/>
          <p:cNvSpPr txBox="1">
            <a:spLocks noGrp="1"/>
          </p:cNvSpPr>
          <p:nvPr>
            <p:ph type="subTitle" idx="1"/>
          </p:nvPr>
        </p:nvSpPr>
        <p:spPr>
          <a:xfrm>
            <a:off x="5767125" y="425525"/>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3" name="Google Shape;863;p26"/>
          <p:cNvSpPr txBox="1">
            <a:spLocks noGrp="1"/>
          </p:cNvSpPr>
          <p:nvPr>
            <p:ph type="body" idx="2"/>
          </p:nvPr>
        </p:nvSpPr>
        <p:spPr>
          <a:xfrm>
            <a:off x="208725" y="3050325"/>
            <a:ext cx="6666600" cy="18615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864" name="Google Shape;864;p26"/>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CUSTOM_1_1_1_1_1_1_1_1_1_1_2_1_1_1_1">
    <p:spTree>
      <p:nvGrpSpPr>
        <p:cNvPr id="1" name="Shape 865"/>
        <p:cNvGrpSpPr/>
        <p:nvPr/>
      </p:nvGrpSpPr>
      <p:grpSpPr>
        <a:xfrm>
          <a:off x="0" y="0"/>
          <a:ext cx="0" cy="0"/>
          <a:chOff x="0" y="0"/>
          <a:chExt cx="0" cy="0"/>
        </a:xfrm>
      </p:grpSpPr>
      <p:grpSp>
        <p:nvGrpSpPr>
          <p:cNvPr id="866" name="Google Shape;866;p27"/>
          <p:cNvGrpSpPr/>
          <p:nvPr/>
        </p:nvGrpSpPr>
        <p:grpSpPr>
          <a:xfrm>
            <a:off x="-6096" y="-3429"/>
            <a:ext cx="9156192" cy="5150358"/>
            <a:chOff x="0" y="0"/>
            <a:chExt cx="12192000" cy="6858000"/>
          </a:xfrm>
        </p:grpSpPr>
        <p:sp>
          <p:nvSpPr>
            <p:cNvPr id="867" name="Google Shape;867;p27"/>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68" name="Google Shape;868;p27"/>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69" name="Google Shape;869;p27"/>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0" name="Google Shape;870;p27"/>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1" name="Google Shape;871;p27"/>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2" name="Google Shape;872;p27"/>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3" name="Google Shape;873;p27"/>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4" name="Google Shape;874;p27"/>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5" name="Google Shape;875;p27"/>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6" name="Google Shape;876;p27"/>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7" name="Google Shape;877;p27"/>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8" name="Google Shape;878;p27"/>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79" name="Google Shape;879;p27"/>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0" name="Google Shape;880;p27"/>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1" name="Google Shape;881;p27"/>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2" name="Google Shape;882;p27"/>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3" name="Google Shape;883;p27"/>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4" name="Google Shape;884;p27"/>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5" name="Google Shape;885;p27"/>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6" name="Google Shape;886;p27"/>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7" name="Google Shape;887;p27"/>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8" name="Google Shape;888;p27"/>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89" name="Google Shape;889;p27"/>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0" name="Google Shape;890;p27"/>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1" name="Google Shape;891;p27"/>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2" name="Google Shape;892;p27"/>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3" name="Google Shape;893;p27"/>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4" name="Google Shape;894;p27"/>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5" name="Google Shape;895;p27"/>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6" name="Google Shape;896;p27"/>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7" name="Google Shape;897;p27"/>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8" name="Google Shape;898;p27"/>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899" name="Google Shape;899;p27"/>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0" name="Google Shape;900;p27"/>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1" name="Google Shape;901;p27"/>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2" name="Google Shape;902;p27"/>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3" name="Google Shape;903;p27"/>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4" name="Google Shape;904;p27"/>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5" name="Google Shape;905;p27"/>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6" name="Google Shape;906;p27"/>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7" name="Google Shape;907;p27"/>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8" name="Google Shape;908;p27"/>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09" name="Google Shape;909;p27"/>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0" name="Google Shape;910;p27"/>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1" name="Google Shape;911;p27"/>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2" name="Google Shape;912;p27"/>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3" name="Google Shape;913;p27"/>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4" name="Google Shape;914;p27"/>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5" name="Google Shape;915;p27"/>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6" name="Google Shape;916;p27"/>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7" name="Google Shape;917;p27"/>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8" name="Google Shape;918;p27"/>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19" name="Google Shape;919;p27"/>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0" name="Google Shape;920;p27"/>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1" name="Google Shape;921;p27"/>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2" name="Google Shape;922;p27"/>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3" name="Google Shape;923;p27"/>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4" name="Google Shape;924;p27"/>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25" name="Google Shape;925;p27"/>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926" name="Google Shape;926;p27"/>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927" name="Google Shape;927;p27"/>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8" name="Google Shape;928;p27"/>
          <p:cNvSpPr txBox="1">
            <a:spLocks noGrp="1"/>
          </p:cNvSpPr>
          <p:nvPr>
            <p:ph type="title"/>
          </p:nvPr>
        </p:nvSpPr>
        <p:spPr>
          <a:xfrm>
            <a:off x="836250" y="1569150"/>
            <a:ext cx="7471500" cy="2005200"/>
          </a:xfrm>
          <a:prstGeom prst="rect">
            <a:avLst/>
          </a:prstGeom>
        </p:spPr>
        <p:txBody>
          <a:bodyPr spcFirstLastPara="1" wrap="square" lIns="91425" tIns="91425" rIns="91425" bIns="91425" anchor="t" anchorCtr="0">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29" name="Google Shape;929;p27"/>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930"/>
        <p:cNvGrpSpPr/>
        <p:nvPr/>
      </p:nvGrpSpPr>
      <p:grpSpPr>
        <a:xfrm>
          <a:off x="0" y="0"/>
          <a:ext cx="0" cy="0"/>
          <a:chOff x="0" y="0"/>
          <a:chExt cx="0" cy="0"/>
        </a:xfrm>
      </p:grpSpPr>
      <p:sp>
        <p:nvSpPr>
          <p:cNvPr id="931" name="Google Shape;931;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32" name="Google Shape;932;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33" name="Google Shape;93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934"/>
        <p:cNvGrpSpPr/>
        <p:nvPr/>
      </p:nvGrpSpPr>
      <p:grpSpPr>
        <a:xfrm>
          <a:off x="0" y="0"/>
          <a:ext cx="0" cy="0"/>
          <a:chOff x="0" y="0"/>
          <a:chExt cx="0" cy="0"/>
        </a:xfrm>
      </p:grpSpPr>
      <p:sp>
        <p:nvSpPr>
          <p:cNvPr id="935" name="Google Shape;935;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37" name="Google Shape;937;p2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938" name="Google Shape;938;p2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939" name="Google Shape;93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_1_1_1_1_1_1_1_1_1_1_2_1_1_1_1_1">
    <p:spTree>
      <p:nvGrpSpPr>
        <p:cNvPr id="1" name="Shape 940"/>
        <p:cNvGrpSpPr/>
        <p:nvPr/>
      </p:nvGrpSpPr>
      <p:grpSpPr>
        <a:xfrm>
          <a:off x="0" y="0"/>
          <a:ext cx="0" cy="0"/>
          <a:chOff x="0" y="0"/>
          <a:chExt cx="0" cy="0"/>
        </a:xfrm>
      </p:grpSpPr>
      <p:grpSp>
        <p:nvGrpSpPr>
          <p:cNvPr id="941" name="Google Shape;941;p30"/>
          <p:cNvGrpSpPr/>
          <p:nvPr/>
        </p:nvGrpSpPr>
        <p:grpSpPr>
          <a:xfrm>
            <a:off x="-6096" y="-3429"/>
            <a:ext cx="9156192" cy="5150358"/>
            <a:chOff x="0" y="0"/>
            <a:chExt cx="12192000" cy="6858000"/>
          </a:xfrm>
        </p:grpSpPr>
        <p:sp>
          <p:nvSpPr>
            <p:cNvPr id="942" name="Google Shape;942;p30"/>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3" name="Google Shape;943;p30"/>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4" name="Google Shape;944;p30"/>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5" name="Google Shape;945;p30"/>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6" name="Google Shape;946;p30"/>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7" name="Google Shape;947;p30"/>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8" name="Google Shape;948;p30"/>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49" name="Google Shape;949;p30"/>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0" name="Google Shape;950;p30"/>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1" name="Google Shape;951;p30"/>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2" name="Google Shape;952;p30"/>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3" name="Google Shape;953;p30"/>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4" name="Google Shape;954;p30"/>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5" name="Google Shape;955;p30"/>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6" name="Google Shape;956;p30"/>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7" name="Google Shape;957;p30"/>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8" name="Google Shape;958;p30"/>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59" name="Google Shape;959;p30"/>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0" name="Google Shape;960;p30"/>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1" name="Google Shape;961;p30"/>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2" name="Google Shape;962;p30"/>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3" name="Google Shape;963;p30"/>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4" name="Google Shape;964;p30"/>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5" name="Google Shape;965;p30"/>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6" name="Google Shape;966;p30"/>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7" name="Google Shape;967;p30"/>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8" name="Google Shape;968;p30"/>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69" name="Google Shape;969;p30"/>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0" name="Google Shape;970;p30"/>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1" name="Google Shape;971;p30"/>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2" name="Google Shape;972;p30"/>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3" name="Google Shape;973;p30"/>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4" name="Google Shape;974;p30"/>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5" name="Google Shape;975;p30"/>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6" name="Google Shape;976;p30"/>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7" name="Google Shape;977;p30"/>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8" name="Google Shape;978;p30"/>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79" name="Google Shape;979;p30"/>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0" name="Google Shape;980;p30"/>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1" name="Google Shape;981;p30"/>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2" name="Google Shape;982;p30"/>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3" name="Google Shape;983;p30"/>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4" name="Google Shape;984;p30"/>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5" name="Google Shape;985;p30"/>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6" name="Google Shape;986;p30"/>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7" name="Google Shape;987;p30"/>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8" name="Google Shape;988;p30"/>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89" name="Google Shape;989;p30"/>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0" name="Google Shape;990;p30"/>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1" name="Google Shape;991;p30"/>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2" name="Google Shape;992;p30"/>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3" name="Google Shape;993;p30"/>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4" name="Google Shape;994;p30"/>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5" name="Google Shape;995;p30"/>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6" name="Google Shape;996;p30"/>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7" name="Google Shape;997;p30"/>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8" name="Google Shape;998;p30"/>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999" name="Google Shape;999;p30"/>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00" name="Google Shape;1000;p30"/>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001" name="Google Shape;1001;p30"/>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002" name="Google Shape;1002;p30"/>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3" name="Google Shape;1003;p30"/>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04" name="Google Shape;1004;p30"/>
          <p:cNvSpPr txBox="1">
            <a:spLocks noGrp="1"/>
          </p:cNvSpPr>
          <p:nvPr>
            <p:ph type="subTitle" idx="1"/>
          </p:nvPr>
        </p:nvSpPr>
        <p:spPr>
          <a:xfrm>
            <a:off x="208725" y="2464950"/>
            <a:ext cx="3238500" cy="913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5" name="Google Shape;1005;p30"/>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USTOM_1_1_1_1_1_1_1_1_1_1_2_1_1_1_1_1_1">
    <p:spTree>
      <p:nvGrpSpPr>
        <p:cNvPr id="1" name="Shape 1006"/>
        <p:cNvGrpSpPr/>
        <p:nvPr/>
      </p:nvGrpSpPr>
      <p:grpSpPr>
        <a:xfrm>
          <a:off x="0" y="0"/>
          <a:ext cx="0" cy="0"/>
          <a:chOff x="0" y="0"/>
          <a:chExt cx="0" cy="0"/>
        </a:xfrm>
      </p:grpSpPr>
      <p:grpSp>
        <p:nvGrpSpPr>
          <p:cNvPr id="1007" name="Google Shape;1007;p31"/>
          <p:cNvGrpSpPr/>
          <p:nvPr/>
        </p:nvGrpSpPr>
        <p:grpSpPr>
          <a:xfrm>
            <a:off x="-6096" y="-3429"/>
            <a:ext cx="9156192" cy="5150358"/>
            <a:chOff x="0" y="0"/>
            <a:chExt cx="12192000" cy="6858000"/>
          </a:xfrm>
        </p:grpSpPr>
        <p:sp>
          <p:nvSpPr>
            <p:cNvPr id="1008" name="Google Shape;1008;p31"/>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09" name="Google Shape;1009;p31"/>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0" name="Google Shape;1010;p31"/>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1" name="Google Shape;1011;p31"/>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2" name="Google Shape;1012;p31"/>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3" name="Google Shape;1013;p31"/>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4" name="Google Shape;1014;p31"/>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5" name="Google Shape;1015;p31"/>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6" name="Google Shape;1016;p31"/>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7" name="Google Shape;1017;p31"/>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8" name="Google Shape;1018;p31"/>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19" name="Google Shape;1019;p31"/>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0" name="Google Shape;1020;p31"/>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1" name="Google Shape;1021;p31"/>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2" name="Google Shape;1022;p31"/>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3" name="Google Shape;1023;p31"/>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4" name="Google Shape;1024;p31"/>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5" name="Google Shape;1025;p31"/>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6" name="Google Shape;1026;p31"/>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7" name="Google Shape;1027;p31"/>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8" name="Google Shape;1028;p31"/>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29" name="Google Shape;1029;p31"/>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0" name="Google Shape;1030;p31"/>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1" name="Google Shape;1031;p31"/>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2" name="Google Shape;1032;p31"/>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3" name="Google Shape;1033;p31"/>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4" name="Google Shape;1034;p31"/>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5" name="Google Shape;1035;p31"/>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6" name="Google Shape;1036;p31"/>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7" name="Google Shape;1037;p31"/>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8" name="Google Shape;1038;p31"/>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39" name="Google Shape;1039;p31"/>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0" name="Google Shape;1040;p31"/>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1" name="Google Shape;1041;p31"/>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2" name="Google Shape;1042;p31"/>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3" name="Google Shape;1043;p31"/>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4" name="Google Shape;1044;p31"/>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5" name="Google Shape;1045;p31"/>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6" name="Google Shape;1046;p31"/>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7" name="Google Shape;1047;p31"/>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8" name="Google Shape;1048;p31"/>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49" name="Google Shape;1049;p31"/>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0" name="Google Shape;1050;p31"/>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1" name="Google Shape;1051;p31"/>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2" name="Google Shape;1052;p31"/>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3" name="Google Shape;1053;p31"/>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4" name="Google Shape;1054;p31"/>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5" name="Google Shape;1055;p31"/>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6" name="Google Shape;1056;p31"/>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7" name="Google Shape;1057;p31"/>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8" name="Google Shape;1058;p31"/>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59" name="Google Shape;1059;p31"/>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0" name="Google Shape;1060;p31"/>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1" name="Google Shape;1061;p31"/>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2" name="Google Shape;1062;p31"/>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3" name="Google Shape;1063;p31"/>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4" name="Google Shape;1064;p31"/>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5" name="Google Shape;1065;p31"/>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66" name="Google Shape;1066;p31"/>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067" name="Google Shape;1067;p31"/>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068" name="Google Shape;1068;p31"/>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9" name="Google Shape;1069;p31"/>
          <p:cNvSpPr txBox="1">
            <a:spLocks noGrp="1"/>
          </p:cNvSpPr>
          <p:nvPr>
            <p:ph type="body" idx="1"/>
          </p:nvPr>
        </p:nvSpPr>
        <p:spPr>
          <a:xfrm>
            <a:off x="1578900" y="1135050"/>
            <a:ext cx="5986200" cy="2873400"/>
          </a:xfrm>
          <a:prstGeom prst="rect">
            <a:avLst/>
          </a:prstGeom>
        </p:spPr>
        <p:txBody>
          <a:bodyPr spcFirstLastPara="1" wrap="square" lIns="91425" tIns="91425" rIns="91425" bIns="91425" anchor="t" anchorCtr="0">
            <a:noAutofit/>
          </a:bodyPr>
          <a:lstStyle>
            <a:lvl1pPr marL="457200" lvl="0" indent="-279400" algn="ctr">
              <a:spcBef>
                <a:spcPts val="0"/>
              </a:spcBef>
              <a:spcAft>
                <a:spcPts val="0"/>
              </a:spcAft>
              <a:buSzPts val="800"/>
              <a:buChar char="●"/>
              <a:defRPr/>
            </a:lvl1pPr>
            <a:lvl2pPr marL="914400" lvl="1" indent="-279400" algn="ctr">
              <a:spcBef>
                <a:spcPts val="0"/>
              </a:spcBef>
              <a:spcAft>
                <a:spcPts val="0"/>
              </a:spcAft>
              <a:buSzPts val="800"/>
              <a:buChar char="○"/>
              <a:defRPr/>
            </a:lvl2pPr>
            <a:lvl3pPr marL="1371600" lvl="2" indent="-279400" algn="ctr">
              <a:spcBef>
                <a:spcPts val="0"/>
              </a:spcBef>
              <a:spcAft>
                <a:spcPts val="0"/>
              </a:spcAft>
              <a:buSzPts val="800"/>
              <a:buChar char="■"/>
              <a:defRPr/>
            </a:lvl3pPr>
            <a:lvl4pPr marL="1828800" lvl="3" indent="-279400" algn="ctr">
              <a:spcBef>
                <a:spcPts val="0"/>
              </a:spcBef>
              <a:spcAft>
                <a:spcPts val="0"/>
              </a:spcAft>
              <a:buSzPts val="800"/>
              <a:buChar char="●"/>
              <a:defRPr/>
            </a:lvl4pPr>
            <a:lvl5pPr marL="2286000" lvl="4" indent="-279400" algn="ctr">
              <a:spcBef>
                <a:spcPts val="0"/>
              </a:spcBef>
              <a:spcAft>
                <a:spcPts val="0"/>
              </a:spcAft>
              <a:buSzPts val="800"/>
              <a:buChar char="○"/>
              <a:defRPr/>
            </a:lvl5pPr>
            <a:lvl6pPr marL="2743200" lvl="5" indent="-279400" algn="ctr">
              <a:spcBef>
                <a:spcPts val="0"/>
              </a:spcBef>
              <a:spcAft>
                <a:spcPts val="0"/>
              </a:spcAft>
              <a:buSzPts val="800"/>
              <a:buChar char="■"/>
              <a:defRPr/>
            </a:lvl6pPr>
            <a:lvl7pPr marL="3200400" lvl="6" indent="-279400" algn="ctr">
              <a:spcBef>
                <a:spcPts val="0"/>
              </a:spcBef>
              <a:spcAft>
                <a:spcPts val="0"/>
              </a:spcAft>
              <a:buSzPts val="800"/>
              <a:buChar char="●"/>
              <a:defRPr/>
            </a:lvl7pPr>
            <a:lvl8pPr marL="3657600" lvl="7" indent="-279400" algn="ctr">
              <a:spcBef>
                <a:spcPts val="0"/>
              </a:spcBef>
              <a:spcAft>
                <a:spcPts val="0"/>
              </a:spcAft>
              <a:buSzPts val="800"/>
              <a:buChar char="○"/>
              <a:defRPr/>
            </a:lvl8pPr>
            <a:lvl9pPr marL="4114800" lvl="8" indent="-279400" algn="ctr">
              <a:spcBef>
                <a:spcPts val="0"/>
              </a:spcBef>
              <a:spcAft>
                <a:spcPts val="0"/>
              </a:spcAft>
              <a:buSzPts val="800"/>
              <a:buChar char="■"/>
              <a:defRPr/>
            </a:lvl9pPr>
          </a:lstStyle>
          <a:p>
            <a:endParaRPr/>
          </a:p>
        </p:txBody>
      </p:sp>
      <p:sp>
        <p:nvSpPr>
          <p:cNvPr id="1070" name="Google Shape;1070;p31"/>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CUSTOM_1_1_1_1_1_1_1_1_1_1_2_1_1_1_1_1_1_1">
    <p:spTree>
      <p:nvGrpSpPr>
        <p:cNvPr id="1" name="Shape 1071"/>
        <p:cNvGrpSpPr/>
        <p:nvPr/>
      </p:nvGrpSpPr>
      <p:grpSpPr>
        <a:xfrm>
          <a:off x="0" y="0"/>
          <a:ext cx="0" cy="0"/>
          <a:chOff x="0" y="0"/>
          <a:chExt cx="0" cy="0"/>
        </a:xfrm>
      </p:grpSpPr>
      <p:grpSp>
        <p:nvGrpSpPr>
          <p:cNvPr id="1072" name="Google Shape;1072;p32"/>
          <p:cNvGrpSpPr/>
          <p:nvPr/>
        </p:nvGrpSpPr>
        <p:grpSpPr>
          <a:xfrm>
            <a:off x="-6096" y="-3429"/>
            <a:ext cx="9156192" cy="5150358"/>
            <a:chOff x="0" y="0"/>
            <a:chExt cx="12192000" cy="6858000"/>
          </a:xfrm>
        </p:grpSpPr>
        <p:sp>
          <p:nvSpPr>
            <p:cNvPr id="1073" name="Google Shape;1073;p32"/>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4" name="Google Shape;1074;p32"/>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5" name="Google Shape;1075;p32"/>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6" name="Google Shape;1076;p32"/>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7" name="Google Shape;1077;p32"/>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8" name="Google Shape;1078;p32"/>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79" name="Google Shape;1079;p32"/>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0" name="Google Shape;1080;p32"/>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1" name="Google Shape;1081;p32"/>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2" name="Google Shape;1082;p32"/>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3" name="Google Shape;1083;p32"/>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4" name="Google Shape;1084;p32"/>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5" name="Google Shape;1085;p32"/>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6" name="Google Shape;1086;p32"/>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7" name="Google Shape;1087;p32"/>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8" name="Google Shape;1088;p32"/>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89" name="Google Shape;1089;p32"/>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0" name="Google Shape;1090;p32"/>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1" name="Google Shape;1091;p32"/>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2" name="Google Shape;1092;p32"/>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3" name="Google Shape;1093;p32"/>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4" name="Google Shape;1094;p32"/>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5" name="Google Shape;1095;p32"/>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6" name="Google Shape;1096;p32"/>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7" name="Google Shape;1097;p32"/>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8" name="Google Shape;1098;p32"/>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099" name="Google Shape;1099;p32"/>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0" name="Google Shape;1100;p32"/>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1" name="Google Shape;1101;p32"/>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2" name="Google Shape;1102;p32"/>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3" name="Google Shape;1103;p32"/>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4" name="Google Shape;1104;p32"/>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5" name="Google Shape;1105;p32"/>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6" name="Google Shape;1106;p32"/>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7" name="Google Shape;1107;p32"/>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8" name="Google Shape;1108;p32"/>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09" name="Google Shape;1109;p32"/>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0" name="Google Shape;1110;p32"/>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1" name="Google Shape;1111;p32"/>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2" name="Google Shape;1112;p32"/>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3" name="Google Shape;1113;p32"/>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4" name="Google Shape;1114;p32"/>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5" name="Google Shape;1115;p32"/>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6" name="Google Shape;1116;p32"/>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7" name="Google Shape;1117;p32"/>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8" name="Google Shape;1118;p32"/>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19" name="Google Shape;1119;p32"/>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0" name="Google Shape;1120;p32"/>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1" name="Google Shape;1121;p32"/>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2" name="Google Shape;1122;p32"/>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3" name="Google Shape;1123;p32"/>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4" name="Google Shape;1124;p32"/>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5" name="Google Shape;1125;p32"/>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6" name="Google Shape;1126;p32"/>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7" name="Google Shape;1127;p32"/>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8" name="Google Shape;1128;p32"/>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29" name="Google Shape;1129;p32"/>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30" name="Google Shape;1130;p32"/>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31" name="Google Shape;1131;p32"/>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132" name="Google Shape;1132;p32"/>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133" name="Google Shape;1133;p32"/>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34" name="Google Shape;1134;p32"/>
          <p:cNvSpPr txBox="1">
            <a:spLocks noGrp="1"/>
          </p:cNvSpPr>
          <p:nvPr>
            <p:ph type="body" idx="1"/>
          </p:nvPr>
        </p:nvSpPr>
        <p:spPr>
          <a:xfrm>
            <a:off x="2919350" y="1423650"/>
            <a:ext cx="5986200" cy="287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135" name="Google Shape;1135;p32"/>
          <p:cNvSpPr txBox="1">
            <a:spLocks noGrp="1"/>
          </p:cNvSpPr>
          <p:nvPr>
            <p:ph type="title"/>
          </p:nvPr>
        </p:nvSpPr>
        <p:spPr>
          <a:xfrm>
            <a:off x="221150" y="1423650"/>
            <a:ext cx="2510100" cy="22962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36" name="Google Shape;1136;p32"/>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with grid">
  <p:cSld name="CUSTOM_1_1_1_1_1_1_1_1_1_1_2_1_1_1_1_1_1_1_1">
    <p:spTree>
      <p:nvGrpSpPr>
        <p:cNvPr id="1" name="Shape 1137"/>
        <p:cNvGrpSpPr/>
        <p:nvPr/>
      </p:nvGrpSpPr>
      <p:grpSpPr>
        <a:xfrm>
          <a:off x="0" y="0"/>
          <a:ext cx="0" cy="0"/>
          <a:chOff x="0" y="0"/>
          <a:chExt cx="0" cy="0"/>
        </a:xfrm>
      </p:grpSpPr>
      <p:grpSp>
        <p:nvGrpSpPr>
          <p:cNvPr id="1138" name="Google Shape;1138;p33"/>
          <p:cNvGrpSpPr/>
          <p:nvPr/>
        </p:nvGrpSpPr>
        <p:grpSpPr>
          <a:xfrm>
            <a:off x="-6096" y="-3429"/>
            <a:ext cx="9156192" cy="5150358"/>
            <a:chOff x="0" y="0"/>
            <a:chExt cx="12192000" cy="6858000"/>
          </a:xfrm>
        </p:grpSpPr>
        <p:sp>
          <p:nvSpPr>
            <p:cNvPr id="1139" name="Google Shape;1139;p33"/>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0" name="Google Shape;1140;p33"/>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1" name="Google Shape;1141;p33"/>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2" name="Google Shape;1142;p33"/>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3" name="Google Shape;1143;p33"/>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4" name="Google Shape;1144;p33"/>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5" name="Google Shape;1145;p33"/>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6" name="Google Shape;1146;p33"/>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7" name="Google Shape;1147;p33"/>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8" name="Google Shape;1148;p33"/>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49" name="Google Shape;1149;p33"/>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0" name="Google Shape;1150;p33"/>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1" name="Google Shape;1151;p33"/>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2" name="Google Shape;1152;p33"/>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3" name="Google Shape;1153;p33"/>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4" name="Google Shape;1154;p33"/>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5" name="Google Shape;1155;p33"/>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6" name="Google Shape;1156;p33"/>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7" name="Google Shape;1157;p33"/>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8" name="Google Shape;1158;p33"/>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59" name="Google Shape;1159;p33"/>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0" name="Google Shape;1160;p33"/>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1" name="Google Shape;1161;p33"/>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2" name="Google Shape;1162;p33"/>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3" name="Google Shape;1163;p33"/>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4" name="Google Shape;1164;p33"/>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5" name="Google Shape;1165;p33"/>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6" name="Google Shape;1166;p33"/>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7" name="Google Shape;1167;p33"/>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8" name="Google Shape;1168;p33"/>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69" name="Google Shape;1169;p33"/>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0" name="Google Shape;1170;p33"/>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1" name="Google Shape;1171;p33"/>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2" name="Google Shape;1172;p33"/>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3" name="Google Shape;1173;p33"/>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4" name="Google Shape;1174;p33"/>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5" name="Google Shape;1175;p33"/>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6" name="Google Shape;1176;p33"/>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7" name="Google Shape;1177;p33"/>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8" name="Google Shape;1178;p33"/>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79" name="Google Shape;1179;p33"/>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0" name="Google Shape;1180;p33"/>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1" name="Google Shape;1181;p33"/>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2" name="Google Shape;1182;p33"/>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3" name="Google Shape;1183;p33"/>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4" name="Google Shape;1184;p33"/>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5" name="Google Shape;1185;p33"/>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6" name="Google Shape;1186;p33"/>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7" name="Google Shape;1187;p33"/>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8" name="Google Shape;1188;p33"/>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89" name="Google Shape;1189;p33"/>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0" name="Google Shape;1190;p33"/>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1" name="Google Shape;1191;p33"/>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2" name="Google Shape;1192;p33"/>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3" name="Google Shape;1193;p33"/>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4" name="Google Shape;1194;p33"/>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5" name="Google Shape;1195;p33"/>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6" name="Google Shape;1196;p33"/>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197" name="Google Shape;1197;p33"/>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198" name="Google Shape;1198;p33"/>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199" name="Google Shape;1199;p33"/>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0" name="Google Shape;1200;p33"/>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p:cSld name="CUSTOM_1_1_1_1_1_1_1_1_1_1_2_1_1_1_1_1_1_1_1_1">
    <p:spTree>
      <p:nvGrpSpPr>
        <p:cNvPr id="1" name="Shape 1201"/>
        <p:cNvGrpSpPr/>
        <p:nvPr/>
      </p:nvGrpSpPr>
      <p:grpSpPr>
        <a:xfrm>
          <a:off x="0" y="0"/>
          <a:ext cx="0" cy="0"/>
          <a:chOff x="0" y="0"/>
          <a:chExt cx="0" cy="0"/>
        </a:xfrm>
      </p:grpSpPr>
      <p:sp>
        <p:nvSpPr>
          <p:cNvPr id="1202" name="Google Shape;1202;p34"/>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sp>
        <p:nvSpPr>
          <p:cNvPr id="1203" name="Google Shape;1203;p3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04" name="Google Shape;1204;p3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
  <p:cSld name="CUSTOM_1_1_1_1_1_1_1_1_1_1_2_1_1_1_1_1_1_1_1_1_1">
    <p:spTree>
      <p:nvGrpSpPr>
        <p:cNvPr id="1" name="Shape 1205"/>
        <p:cNvGrpSpPr/>
        <p:nvPr/>
      </p:nvGrpSpPr>
      <p:grpSpPr>
        <a:xfrm>
          <a:off x="0" y="0"/>
          <a:ext cx="0" cy="0"/>
          <a:chOff x="0" y="0"/>
          <a:chExt cx="0" cy="0"/>
        </a:xfrm>
      </p:grpSpPr>
      <p:sp>
        <p:nvSpPr>
          <p:cNvPr id="1206" name="Google Shape;1206;p35"/>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207" name="Google Shape;1207;p35"/>
          <p:cNvGrpSpPr/>
          <p:nvPr/>
        </p:nvGrpSpPr>
        <p:grpSpPr>
          <a:xfrm>
            <a:off x="-6096" y="-3429"/>
            <a:ext cx="9156192" cy="5150358"/>
            <a:chOff x="0" y="0"/>
            <a:chExt cx="12192000" cy="6858000"/>
          </a:xfrm>
        </p:grpSpPr>
        <p:sp>
          <p:nvSpPr>
            <p:cNvPr id="1208" name="Google Shape;1208;p35"/>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09" name="Google Shape;1209;p35"/>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0" name="Google Shape;1210;p35"/>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1" name="Google Shape;1211;p35"/>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2" name="Google Shape;1212;p35"/>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3" name="Google Shape;1213;p35"/>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4" name="Google Shape;1214;p35"/>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5" name="Google Shape;1215;p35"/>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6" name="Google Shape;1216;p35"/>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7" name="Google Shape;1217;p35"/>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8" name="Google Shape;1218;p35"/>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19" name="Google Shape;1219;p35"/>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0" name="Google Shape;1220;p35"/>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1" name="Google Shape;1221;p35"/>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2" name="Google Shape;1222;p35"/>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3" name="Google Shape;1223;p35"/>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4" name="Google Shape;1224;p35"/>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5" name="Google Shape;1225;p35"/>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6" name="Google Shape;1226;p35"/>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7" name="Google Shape;1227;p35"/>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8" name="Google Shape;1228;p35"/>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29" name="Google Shape;1229;p35"/>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0" name="Google Shape;1230;p35"/>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1" name="Google Shape;1231;p35"/>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2" name="Google Shape;1232;p35"/>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3" name="Google Shape;1233;p35"/>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4" name="Google Shape;1234;p35"/>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5" name="Google Shape;1235;p35"/>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6" name="Google Shape;1236;p35"/>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7" name="Google Shape;1237;p35"/>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8" name="Google Shape;1238;p35"/>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39" name="Google Shape;1239;p35"/>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0" name="Google Shape;1240;p35"/>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1" name="Google Shape;1241;p35"/>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2" name="Google Shape;1242;p35"/>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3" name="Google Shape;1243;p35"/>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4" name="Google Shape;1244;p35"/>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5" name="Google Shape;1245;p35"/>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6" name="Google Shape;1246;p35"/>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7" name="Google Shape;1247;p35"/>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8" name="Google Shape;1248;p35"/>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49" name="Google Shape;1249;p35"/>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0" name="Google Shape;1250;p35"/>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1" name="Google Shape;1251;p35"/>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2" name="Google Shape;1252;p35"/>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3" name="Google Shape;1253;p35"/>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4" name="Google Shape;1254;p35"/>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5" name="Google Shape;1255;p35"/>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6" name="Google Shape;1256;p35"/>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7" name="Google Shape;1257;p35"/>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8" name="Google Shape;1258;p35"/>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59" name="Google Shape;1259;p35"/>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0" name="Google Shape;1260;p35"/>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1" name="Google Shape;1261;p35"/>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2" name="Google Shape;1262;p35"/>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3" name="Google Shape;1263;p35"/>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4" name="Google Shape;1264;p35"/>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5" name="Google Shape;1265;p35"/>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66" name="Google Shape;1266;p35"/>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267" name="Google Shape;1267;p35"/>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8" name="Google Shape;1268;p35"/>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69" name="Google Shape;1269;p35"/>
          <p:cNvSpPr txBox="1">
            <a:spLocks noGrp="1"/>
          </p:cNvSpPr>
          <p:nvPr>
            <p:ph type="subTitle" idx="1"/>
          </p:nvPr>
        </p:nvSpPr>
        <p:spPr>
          <a:xfrm>
            <a:off x="208725" y="2464950"/>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0" name="Google Shape;1270;p35"/>
          <p:cNvSpPr txBox="1">
            <a:spLocks noGrp="1"/>
          </p:cNvSpPr>
          <p:nvPr>
            <p:ph type="subTitle" idx="2"/>
          </p:nvPr>
        </p:nvSpPr>
        <p:spPr>
          <a:xfrm>
            <a:off x="3281550" y="2464950"/>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1" name="Google Shape;1271;p35"/>
          <p:cNvSpPr txBox="1">
            <a:spLocks noGrp="1"/>
          </p:cNvSpPr>
          <p:nvPr>
            <p:ph type="subTitle" idx="3"/>
          </p:nvPr>
        </p:nvSpPr>
        <p:spPr>
          <a:xfrm>
            <a:off x="6354375" y="2464950"/>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2" name="Google Shape;1272;p35"/>
          <p:cNvSpPr txBox="1">
            <a:spLocks noGrp="1"/>
          </p:cNvSpPr>
          <p:nvPr>
            <p:ph type="subTitle" idx="4"/>
          </p:nvPr>
        </p:nvSpPr>
        <p:spPr>
          <a:xfrm>
            <a:off x="208725" y="3659899"/>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3" name="Google Shape;1273;p35"/>
          <p:cNvSpPr txBox="1">
            <a:spLocks noGrp="1"/>
          </p:cNvSpPr>
          <p:nvPr>
            <p:ph type="subTitle" idx="5"/>
          </p:nvPr>
        </p:nvSpPr>
        <p:spPr>
          <a:xfrm>
            <a:off x="3281550" y="3659899"/>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4" name="Google Shape;1274;p35"/>
          <p:cNvSpPr txBox="1">
            <a:spLocks noGrp="1"/>
          </p:cNvSpPr>
          <p:nvPr>
            <p:ph type="subTitle" idx="6"/>
          </p:nvPr>
        </p:nvSpPr>
        <p:spPr>
          <a:xfrm>
            <a:off x="6354375" y="3659899"/>
            <a:ext cx="2580900" cy="7200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5" name="Google Shape;1275;p35"/>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body and image">
  <p:cSld name="CUSTOM_1_1_1_1_1_1_1_1_1_1_2_1_1_1_1_1_1_1_1_1_1_1">
    <p:spTree>
      <p:nvGrpSpPr>
        <p:cNvPr id="1" name="Shape 1276"/>
        <p:cNvGrpSpPr/>
        <p:nvPr/>
      </p:nvGrpSpPr>
      <p:grpSpPr>
        <a:xfrm>
          <a:off x="0" y="0"/>
          <a:ext cx="0" cy="0"/>
          <a:chOff x="0" y="0"/>
          <a:chExt cx="0" cy="0"/>
        </a:xfrm>
      </p:grpSpPr>
      <p:sp>
        <p:nvSpPr>
          <p:cNvPr id="1277" name="Google Shape;1277;p36"/>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278" name="Google Shape;1278;p36"/>
          <p:cNvGrpSpPr/>
          <p:nvPr/>
        </p:nvGrpSpPr>
        <p:grpSpPr>
          <a:xfrm>
            <a:off x="-6096" y="-3429"/>
            <a:ext cx="9156192" cy="5150358"/>
            <a:chOff x="0" y="0"/>
            <a:chExt cx="12192000" cy="6858000"/>
          </a:xfrm>
        </p:grpSpPr>
        <p:sp>
          <p:nvSpPr>
            <p:cNvPr id="1279" name="Google Shape;1279;p36"/>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0" name="Google Shape;1280;p36"/>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1" name="Google Shape;1281;p36"/>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2" name="Google Shape;1282;p36"/>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3" name="Google Shape;1283;p36"/>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4" name="Google Shape;1284;p36"/>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5" name="Google Shape;1285;p36"/>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6" name="Google Shape;1286;p36"/>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7" name="Google Shape;1287;p36"/>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8" name="Google Shape;1288;p36"/>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89" name="Google Shape;1289;p36"/>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0" name="Google Shape;1290;p36"/>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1" name="Google Shape;1291;p36"/>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2" name="Google Shape;1292;p36"/>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3" name="Google Shape;1293;p36"/>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4" name="Google Shape;1294;p36"/>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5" name="Google Shape;1295;p36"/>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6" name="Google Shape;1296;p36"/>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7" name="Google Shape;1297;p36"/>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8" name="Google Shape;1298;p36"/>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299" name="Google Shape;1299;p36"/>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0" name="Google Shape;1300;p36"/>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1" name="Google Shape;1301;p36"/>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2" name="Google Shape;1302;p36"/>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3" name="Google Shape;1303;p36"/>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4" name="Google Shape;1304;p36"/>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5" name="Google Shape;1305;p36"/>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6" name="Google Shape;1306;p36"/>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7" name="Google Shape;1307;p36"/>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8" name="Google Shape;1308;p36"/>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09" name="Google Shape;1309;p36"/>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0" name="Google Shape;1310;p36"/>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1" name="Google Shape;1311;p36"/>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2" name="Google Shape;1312;p36"/>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3" name="Google Shape;1313;p36"/>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4" name="Google Shape;1314;p36"/>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5" name="Google Shape;1315;p36"/>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6" name="Google Shape;1316;p36"/>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7" name="Google Shape;1317;p36"/>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8" name="Google Shape;1318;p36"/>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19" name="Google Shape;1319;p36"/>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0" name="Google Shape;1320;p36"/>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1" name="Google Shape;1321;p36"/>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2" name="Google Shape;1322;p36"/>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3" name="Google Shape;1323;p36"/>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4" name="Google Shape;1324;p36"/>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5" name="Google Shape;1325;p36"/>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6" name="Google Shape;1326;p36"/>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7" name="Google Shape;1327;p36"/>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8" name="Google Shape;1328;p36"/>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29" name="Google Shape;1329;p36"/>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0" name="Google Shape;1330;p36"/>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1" name="Google Shape;1331;p36"/>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2" name="Google Shape;1332;p36"/>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3" name="Google Shape;1333;p36"/>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4" name="Google Shape;1334;p36"/>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5" name="Google Shape;1335;p36"/>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6" name="Google Shape;1336;p36"/>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37" name="Google Shape;1337;p36"/>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338" name="Google Shape;1338;p36"/>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9" name="Google Shape;1339;p36"/>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40" name="Google Shape;1340;p36"/>
          <p:cNvSpPr txBox="1">
            <a:spLocks noGrp="1"/>
          </p:cNvSpPr>
          <p:nvPr>
            <p:ph type="body" idx="1"/>
          </p:nvPr>
        </p:nvSpPr>
        <p:spPr>
          <a:xfrm>
            <a:off x="208725" y="2304400"/>
            <a:ext cx="33528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341" name="Google Shape;1341;p36"/>
          <p:cNvSpPr>
            <a:spLocks noGrp="1"/>
          </p:cNvSpPr>
          <p:nvPr>
            <p:ph type="pic" idx="2"/>
          </p:nvPr>
        </p:nvSpPr>
        <p:spPr>
          <a:xfrm>
            <a:off x="3769050" y="2304400"/>
            <a:ext cx="5156700" cy="2568600"/>
          </a:xfrm>
          <a:prstGeom prst="roundRect">
            <a:avLst>
              <a:gd name="adj" fmla="val 4123"/>
            </a:avLst>
          </a:prstGeom>
          <a:noFill/>
          <a:ln>
            <a:noFill/>
          </a:ln>
        </p:spPr>
      </p:sp>
      <p:sp>
        <p:nvSpPr>
          <p:cNvPr id="1342" name="Google Shape;1342;p36"/>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big ideas">
  <p:cSld name="CUSTOM_1_1_1_1_1_1_1_1_1_1_2_1_1_1_1_1_1_1_1_1_1_1_1">
    <p:spTree>
      <p:nvGrpSpPr>
        <p:cNvPr id="1" name="Shape 1343"/>
        <p:cNvGrpSpPr/>
        <p:nvPr/>
      </p:nvGrpSpPr>
      <p:grpSpPr>
        <a:xfrm>
          <a:off x="0" y="0"/>
          <a:ext cx="0" cy="0"/>
          <a:chOff x="0" y="0"/>
          <a:chExt cx="0" cy="0"/>
        </a:xfrm>
      </p:grpSpPr>
      <p:sp>
        <p:nvSpPr>
          <p:cNvPr id="1344" name="Google Shape;1344;p37"/>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345" name="Google Shape;1345;p37"/>
          <p:cNvGrpSpPr/>
          <p:nvPr/>
        </p:nvGrpSpPr>
        <p:grpSpPr>
          <a:xfrm>
            <a:off x="-6096" y="-3429"/>
            <a:ext cx="9156192" cy="5150358"/>
            <a:chOff x="0" y="0"/>
            <a:chExt cx="12192000" cy="6858000"/>
          </a:xfrm>
        </p:grpSpPr>
        <p:sp>
          <p:nvSpPr>
            <p:cNvPr id="1346" name="Google Shape;1346;p37"/>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7" name="Google Shape;1347;p37"/>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8" name="Google Shape;1348;p37"/>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49" name="Google Shape;1349;p37"/>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0" name="Google Shape;1350;p37"/>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1" name="Google Shape;1351;p37"/>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2" name="Google Shape;1352;p37"/>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3" name="Google Shape;1353;p37"/>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4" name="Google Shape;1354;p37"/>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5" name="Google Shape;1355;p37"/>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6" name="Google Shape;1356;p37"/>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7" name="Google Shape;1357;p37"/>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8" name="Google Shape;1358;p37"/>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59" name="Google Shape;1359;p37"/>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0" name="Google Shape;1360;p37"/>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1" name="Google Shape;1361;p37"/>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2" name="Google Shape;1362;p37"/>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3" name="Google Shape;1363;p37"/>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4" name="Google Shape;1364;p37"/>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5" name="Google Shape;1365;p37"/>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6" name="Google Shape;1366;p37"/>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7" name="Google Shape;1367;p37"/>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8" name="Google Shape;1368;p37"/>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69" name="Google Shape;1369;p37"/>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0" name="Google Shape;1370;p37"/>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1" name="Google Shape;1371;p37"/>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2" name="Google Shape;1372;p37"/>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3" name="Google Shape;1373;p37"/>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4" name="Google Shape;1374;p37"/>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5" name="Google Shape;1375;p37"/>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6" name="Google Shape;1376;p37"/>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7" name="Google Shape;1377;p37"/>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8" name="Google Shape;1378;p37"/>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79" name="Google Shape;1379;p37"/>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0" name="Google Shape;1380;p37"/>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1" name="Google Shape;1381;p37"/>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2" name="Google Shape;1382;p37"/>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3" name="Google Shape;1383;p37"/>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4" name="Google Shape;1384;p37"/>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5" name="Google Shape;1385;p37"/>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6" name="Google Shape;1386;p37"/>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7" name="Google Shape;1387;p37"/>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8" name="Google Shape;1388;p37"/>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89" name="Google Shape;1389;p37"/>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0" name="Google Shape;1390;p37"/>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1" name="Google Shape;1391;p37"/>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2" name="Google Shape;1392;p37"/>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3" name="Google Shape;1393;p37"/>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4" name="Google Shape;1394;p37"/>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5" name="Google Shape;1395;p37"/>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6" name="Google Shape;1396;p37"/>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7" name="Google Shape;1397;p37"/>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8" name="Google Shape;1398;p37"/>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399" name="Google Shape;1399;p37"/>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0" name="Google Shape;1400;p37"/>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1" name="Google Shape;1401;p37"/>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2" name="Google Shape;1402;p37"/>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3" name="Google Shape;1403;p37"/>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04" name="Google Shape;1404;p37"/>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405" name="Google Shape;1405;p37"/>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6" name="Google Shape;1406;p37"/>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07" name="Google Shape;1407;p37"/>
          <p:cNvSpPr txBox="1">
            <a:spLocks noGrp="1"/>
          </p:cNvSpPr>
          <p:nvPr>
            <p:ph type="body" idx="1"/>
          </p:nvPr>
        </p:nvSpPr>
        <p:spPr>
          <a:xfrm>
            <a:off x="1173600" y="2751950"/>
            <a:ext cx="30543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08" name="Google Shape;1408;p37"/>
          <p:cNvSpPr txBox="1">
            <a:spLocks noGrp="1"/>
          </p:cNvSpPr>
          <p:nvPr>
            <p:ph type="subTitle" idx="2"/>
          </p:nvPr>
        </p:nvSpPr>
        <p:spPr>
          <a:xfrm>
            <a:off x="1173600" y="2160100"/>
            <a:ext cx="30543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9" name="Google Shape;1409;p37"/>
          <p:cNvSpPr txBox="1">
            <a:spLocks noGrp="1"/>
          </p:cNvSpPr>
          <p:nvPr>
            <p:ph type="body" idx="3"/>
          </p:nvPr>
        </p:nvSpPr>
        <p:spPr>
          <a:xfrm>
            <a:off x="4916100" y="2751950"/>
            <a:ext cx="30543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10" name="Google Shape;1410;p37"/>
          <p:cNvSpPr txBox="1">
            <a:spLocks noGrp="1"/>
          </p:cNvSpPr>
          <p:nvPr>
            <p:ph type="subTitle" idx="4"/>
          </p:nvPr>
        </p:nvSpPr>
        <p:spPr>
          <a:xfrm>
            <a:off x="4916100" y="2160100"/>
            <a:ext cx="30543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1" name="Google Shape;1411;p37"/>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big ideas">
  <p:cSld name="CUSTOM_1_1_1_1_1_1_1_1_1_1_2_1_1_1_1_1_1_1_1_1_1_1_1_1">
    <p:spTree>
      <p:nvGrpSpPr>
        <p:cNvPr id="1" name="Shape 1412"/>
        <p:cNvGrpSpPr/>
        <p:nvPr/>
      </p:nvGrpSpPr>
      <p:grpSpPr>
        <a:xfrm>
          <a:off x="0" y="0"/>
          <a:ext cx="0" cy="0"/>
          <a:chOff x="0" y="0"/>
          <a:chExt cx="0" cy="0"/>
        </a:xfrm>
      </p:grpSpPr>
      <p:sp>
        <p:nvSpPr>
          <p:cNvPr id="1413" name="Google Shape;1413;p38"/>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414" name="Google Shape;1414;p38"/>
          <p:cNvGrpSpPr/>
          <p:nvPr/>
        </p:nvGrpSpPr>
        <p:grpSpPr>
          <a:xfrm>
            <a:off x="-6096" y="-3429"/>
            <a:ext cx="9156192" cy="5150358"/>
            <a:chOff x="0" y="0"/>
            <a:chExt cx="12192000" cy="6858000"/>
          </a:xfrm>
        </p:grpSpPr>
        <p:sp>
          <p:nvSpPr>
            <p:cNvPr id="1415" name="Google Shape;1415;p38"/>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6" name="Google Shape;1416;p38"/>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7" name="Google Shape;1417;p38"/>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8" name="Google Shape;1418;p38"/>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19" name="Google Shape;1419;p38"/>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0" name="Google Shape;1420;p38"/>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1" name="Google Shape;1421;p38"/>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2" name="Google Shape;1422;p38"/>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3" name="Google Shape;1423;p38"/>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4" name="Google Shape;1424;p38"/>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5" name="Google Shape;1425;p38"/>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6" name="Google Shape;1426;p38"/>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7" name="Google Shape;1427;p38"/>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8" name="Google Shape;1428;p38"/>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29" name="Google Shape;1429;p38"/>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0" name="Google Shape;1430;p38"/>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1" name="Google Shape;1431;p38"/>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2" name="Google Shape;1432;p38"/>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3" name="Google Shape;1433;p38"/>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4" name="Google Shape;1434;p38"/>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5" name="Google Shape;1435;p38"/>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6" name="Google Shape;1436;p38"/>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7" name="Google Shape;1437;p38"/>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8" name="Google Shape;1438;p38"/>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39" name="Google Shape;1439;p38"/>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0" name="Google Shape;1440;p38"/>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1" name="Google Shape;1441;p38"/>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2" name="Google Shape;1442;p38"/>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3" name="Google Shape;1443;p38"/>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4" name="Google Shape;1444;p38"/>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5" name="Google Shape;1445;p38"/>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6" name="Google Shape;1446;p38"/>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7" name="Google Shape;1447;p38"/>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8" name="Google Shape;1448;p38"/>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49" name="Google Shape;1449;p38"/>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0" name="Google Shape;1450;p38"/>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1" name="Google Shape;1451;p38"/>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2" name="Google Shape;1452;p38"/>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3" name="Google Shape;1453;p38"/>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4" name="Google Shape;1454;p38"/>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5" name="Google Shape;1455;p38"/>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6" name="Google Shape;1456;p38"/>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7" name="Google Shape;1457;p38"/>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8" name="Google Shape;1458;p38"/>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59" name="Google Shape;1459;p38"/>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0" name="Google Shape;1460;p38"/>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1" name="Google Shape;1461;p38"/>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2" name="Google Shape;1462;p38"/>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3" name="Google Shape;1463;p38"/>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4" name="Google Shape;1464;p38"/>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5" name="Google Shape;1465;p38"/>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6" name="Google Shape;1466;p38"/>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7" name="Google Shape;1467;p38"/>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8" name="Google Shape;1468;p38"/>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69" name="Google Shape;1469;p38"/>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0" name="Google Shape;1470;p38"/>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1" name="Google Shape;1471;p38"/>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2" name="Google Shape;1472;p38"/>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73" name="Google Shape;1473;p38"/>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474" name="Google Shape;1474;p38"/>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5" name="Google Shape;1475;p38"/>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76" name="Google Shape;1476;p38"/>
          <p:cNvSpPr txBox="1">
            <a:spLocks noGrp="1"/>
          </p:cNvSpPr>
          <p:nvPr>
            <p:ph type="body" idx="1"/>
          </p:nvPr>
        </p:nvSpPr>
        <p:spPr>
          <a:xfrm>
            <a:off x="208725" y="2751950"/>
            <a:ext cx="25311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77" name="Google Shape;1477;p38"/>
          <p:cNvSpPr txBox="1">
            <a:spLocks noGrp="1"/>
          </p:cNvSpPr>
          <p:nvPr>
            <p:ph type="subTitle" idx="2"/>
          </p:nvPr>
        </p:nvSpPr>
        <p:spPr>
          <a:xfrm>
            <a:off x="208725" y="2160100"/>
            <a:ext cx="25311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8" name="Google Shape;1478;p38"/>
          <p:cNvSpPr txBox="1">
            <a:spLocks noGrp="1"/>
          </p:cNvSpPr>
          <p:nvPr>
            <p:ph type="body" idx="3"/>
          </p:nvPr>
        </p:nvSpPr>
        <p:spPr>
          <a:xfrm>
            <a:off x="3310098" y="2751950"/>
            <a:ext cx="25311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79" name="Google Shape;1479;p38"/>
          <p:cNvSpPr txBox="1">
            <a:spLocks noGrp="1"/>
          </p:cNvSpPr>
          <p:nvPr>
            <p:ph type="subTitle" idx="4"/>
          </p:nvPr>
        </p:nvSpPr>
        <p:spPr>
          <a:xfrm>
            <a:off x="3310098" y="2160100"/>
            <a:ext cx="25311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0" name="Google Shape;1480;p38"/>
          <p:cNvSpPr txBox="1">
            <a:spLocks noGrp="1"/>
          </p:cNvSpPr>
          <p:nvPr>
            <p:ph type="body" idx="5"/>
          </p:nvPr>
        </p:nvSpPr>
        <p:spPr>
          <a:xfrm>
            <a:off x="6411471" y="2751950"/>
            <a:ext cx="25311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481" name="Google Shape;1481;p38"/>
          <p:cNvSpPr txBox="1">
            <a:spLocks noGrp="1"/>
          </p:cNvSpPr>
          <p:nvPr>
            <p:ph type="subTitle" idx="6"/>
          </p:nvPr>
        </p:nvSpPr>
        <p:spPr>
          <a:xfrm>
            <a:off x="6411471" y="2160100"/>
            <a:ext cx="25311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2" name="Google Shape;1482;p38"/>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ur big ideas ">
  <p:cSld name="CUSTOM_1_1_1_1_1_1_1_1_1_1_2_1_1_1_1_1_1_1_1_1_1_1_1_1_1">
    <p:spTree>
      <p:nvGrpSpPr>
        <p:cNvPr id="1" name="Shape 1483"/>
        <p:cNvGrpSpPr/>
        <p:nvPr/>
      </p:nvGrpSpPr>
      <p:grpSpPr>
        <a:xfrm>
          <a:off x="0" y="0"/>
          <a:ext cx="0" cy="0"/>
          <a:chOff x="0" y="0"/>
          <a:chExt cx="0" cy="0"/>
        </a:xfrm>
      </p:grpSpPr>
      <p:sp>
        <p:nvSpPr>
          <p:cNvPr id="1484" name="Google Shape;1484;p39"/>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485" name="Google Shape;1485;p39"/>
          <p:cNvGrpSpPr/>
          <p:nvPr/>
        </p:nvGrpSpPr>
        <p:grpSpPr>
          <a:xfrm>
            <a:off x="-6096" y="-3429"/>
            <a:ext cx="9156192" cy="5150358"/>
            <a:chOff x="0" y="0"/>
            <a:chExt cx="12192000" cy="6858000"/>
          </a:xfrm>
        </p:grpSpPr>
        <p:sp>
          <p:nvSpPr>
            <p:cNvPr id="1486" name="Google Shape;1486;p39"/>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7" name="Google Shape;1487;p39"/>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8" name="Google Shape;1488;p39"/>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89" name="Google Shape;1489;p39"/>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0" name="Google Shape;1490;p39"/>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1" name="Google Shape;1491;p39"/>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2" name="Google Shape;1492;p39"/>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3" name="Google Shape;1493;p39"/>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4" name="Google Shape;1494;p39"/>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5" name="Google Shape;1495;p39"/>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6" name="Google Shape;1496;p39"/>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7" name="Google Shape;1497;p39"/>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8" name="Google Shape;1498;p39"/>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499" name="Google Shape;1499;p39"/>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0" name="Google Shape;1500;p39"/>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1" name="Google Shape;1501;p39"/>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2" name="Google Shape;1502;p39"/>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3" name="Google Shape;1503;p39"/>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4" name="Google Shape;1504;p39"/>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5" name="Google Shape;1505;p39"/>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6" name="Google Shape;1506;p39"/>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7" name="Google Shape;1507;p39"/>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8" name="Google Shape;1508;p39"/>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09" name="Google Shape;1509;p39"/>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0" name="Google Shape;1510;p39"/>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1" name="Google Shape;1511;p39"/>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2" name="Google Shape;1512;p39"/>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3" name="Google Shape;1513;p39"/>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4" name="Google Shape;1514;p39"/>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5" name="Google Shape;1515;p39"/>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6" name="Google Shape;1516;p39"/>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7" name="Google Shape;1517;p39"/>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8" name="Google Shape;1518;p39"/>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19" name="Google Shape;1519;p39"/>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0" name="Google Shape;1520;p39"/>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1" name="Google Shape;1521;p39"/>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2" name="Google Shape;1522;p39"/>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3" name="Google Shape;1523;p39"/>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4" name="Google Shape;1524;p39"/>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5" name="Google Shape;1525;p39"/>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6" name="Google Shape;1526;p39"/>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7" name="Google Shape;1527;p39"/>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8" name="Google Shape;1528;p39"/>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29" name="Google Shape;1529;p39"/>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0" name="Google Shape;1530;p39"/>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1" name="Google Shape;1531;p39"/>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2" name="Google Shape;1532;p39"/>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3" name="Google Shape;1533;p39"/>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4" name="Google Shape;1534;p39"/>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5" name="Google Shape;1535;p39"/>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6" name="Google Shape;1536;p39"/>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7" name="Google Shape;1537;p39"/>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8" name="Google Shape;1538;p39"/>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39" name="Google Shape;1539;p39"/>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0" name="Google Shape;1540;p39"/>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1" name="Google Shape;1541;p39"/>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2" name="Google Shape;1542;p39"/>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3" name="Google Shape;1543;p39"/>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44" name="Google Shape;1544;p39"/>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545" name="Google Shape;1545;p39"/>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46" name="Google Shape;1546;p39"/>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47" name="Google Shape;1547;p39"/>
          <p:cNvSpPr txBox="1">
            <a:spLocks noGrp="1"/>
          </p:cNvSpPr>
          <p:nvPr>
            <p:ph type="body" idx="1"/>
          </p:nvPr>
        </p:nvSpPr>
        <p:spPr>
          <a:xfrm>
            <a:off x="208725"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48" name="Google Shape;1548;p39"/>
          <p:cNvSpPr txBox="1">
            <a:spLocks noGrp="1"/>
          </p:cNvSpPr>
          <p:nvPr>
            <p:ph type="subTitle" idx="2"/>
          </p:nvPr>
        </p:nvSpPr>
        <p:spPr>
          <a:xfrm>
            <a:off x="208725"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9" name="Google Shape;1549;p39"/>
          <p:cNvSpPr txBox="1">
            <a:spLocks noGrp="1"/>
          </p:cNvSpPr>
          <p:nvPr>
            <p:ph type="body" idx="3"/>
          </p:nvPr>
        </p:nvSpPr>
        <p:spPr>
          <a:xfrm>
            <a:off x="2500573"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50" name="Google Shape;1550;p39"/>
          <p:cNvSpPr txBox="1">
            <a:spLocks noGrp="1"/>
          </p:cNvSpPr>
          <p:nvPr>
            <p:ph type="subTitle" idx="4"/>
          </p:nvPr>
        </p:nvSpPr>
        <p:spPr>
          <a:xfrm>
            <a:off x="2500573"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1" name="Google Shape;1551;p39"/>
          <p:cNvSpPr txBox="1">
            <a:spLocks noGrp="1"/>
          </p:cNvSpPr>
          <p:nvPr>
            <p:ph type="body" idx="5"/>
          </p:nvPr>
        </p:nvSpPr>
        <p:spPr>
          <a:xfrm>
            <a:off x="4792421"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52" name="Google Shape;1552;p39"/>
          <p:cNvSpPr txBox="1">
            <a:spLocks noGrp="1"/>
          </p:cNvSpPr>
          <p:nvPr>
            <p:ph type="subTitle" idx="6"/>
          </p:nvPr>
        </p:nvSpPr>
        <p:spPr>
          <a:xfrm>
            <a:off x="4792421"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3" name="Google Shape;1553;p39"/>
          <p:cNvSpPr txBox="1">
            <a:spLocks noGrp="1"/>
          </p:cNvSpPr>
          <p:nvPr>
            <p:ph type="body" idx="7"/>
          </p:nvPr>
        </p:nvSpPr>
        <p:spPr>
          <a:xfrm>
            <a:off x="7084271" y="2751950"/>
            <a:ext cx="1870500" cy="19134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554" name="Google Shape;1554;p39"/>
          <p:cNvSpPr txBox="1">
            <a:spLocks noGrp="1"/>
          </p:cNvSpPr>
          <p:nvPr>
            <p:ph type="subTitle" idx="8"/>
          </p:nvPr>
        </p:nvSpPr>
        <p:spPr>
          <a:xfrm>
            <a:off x="7084271" y="2160100"/>
            <a:ext cx="1870500" cy="522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5" name="Google Shape;1555;p39"/>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image">
  <p:cSld name="CUSTOM_1_1_1_1_1_1_1_1_1_1_2_1_1_1_1_1_1_1_1_1_1_1_1_1_1_1">
    <p:spTree>
      <p:nvGrpSpPr>
        <p:cNvPr id="1" name="Shape 1556"/>
        <p:cNvGrpSpPr/>
        <p:nvPr/>
      </p:nvGrpSpPr>
      <p:grpSpPr>
        <a:xfrm>
          <a:off x="0" y="0"/>
          <a:ext cx="0" cy="0"/>
          <a:chOff x="0" y="0"/>
          <a:chExt cx="0" cy="0"/>
        </a:xfrm>
      </p:grpSpPr>
      <p:sp>
        <p:nvSpPr>
          <p:cNvPr id="1557" name="Google Shape;1557;p40"/>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558" name="Google Shape;1558;p40"/>
          <p:cNvGrpSpPr/>
          <p:nvPr/>
        </p:nvGrpSpPr>
        <p:grpSpPr>
          <a:xfrm>
            <a:off x="-6096" y="-3429"/>
            <a:ext cx="9156192" cy="5150358"/>
            <a:chOff x="0" y="0"/>
            <a:chExt cx="12192000" cy="6858000"/>
          </a:xfrm>
        </p:grpSpPr>
        <p:sp>
          <p:nvSpPr>
            <p:cNvPr id="1559" name="Google Shape;1559;p40"/>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0" name="Google Shape;1560;p40"/>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1" name="Google Shape;1561;p40"/>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2" name="Google Shape;1562;p40"/>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3" name="Google Shape;1563;p40"/>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4" name="Google Shape;1564;p40"/>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5" name="Google Shape;1565;p40"/>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6" name="Google Shape;1566;p40"/>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7" name="Google Shape;1567;p40"/>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8" name="Google Shape;1568;p40"/>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69" name="Google Shape;1569;p40"/>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0" name="Google Shape;1570;p40"/>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1" name="Google Shape;1571;p40"/>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2" name="Google Shape;1572;p40"/>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3" name="Google Shape;1573;p40"/>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4" name="Google Shape;1574;p40"/>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5" name="Google Shape;1575;p40"/>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6" name="Google Shape;1576;p40"/>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7" name="Google Shape;1577;p40"/>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8" name="Google Shape;1578;p40"/>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79" name="Google Shape;1579;p40"/>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0" name="Google Shape;1580;p40"/>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1" name="Google Shape;1581;p40"/>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2" name="Google Shape;1582;p40"/>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3" name="Google Shape;1583;p40"/>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4" name="Google Shape;1584;p40"/>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5" name="Google Shape;1585;p40"/>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6" name="Google Shape;1586;p40"/>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7" name="Google Shape;1587;p40"/>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8" name="Google Shape;1588;p40"/>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89" name="Google Shape;1589;p40"/>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0" name="Google Shape;1590;p40"/>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1" name="Google Shape;1591;p40"/>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2" name="Google Shape;1592;p40"/>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3" name="Google Shape;1593;p40"/>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4" name="Google Shape;1594;p40"/>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5" name="Google Shape;1595;p40"/>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6" name="Google Shape;1596;p40"/>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7" name="Google Shape;1597;p40"/>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8" name="Google Shape;1598;p40"/>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599" name="Google Shape;1599;p40"/>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0" name="Google Shape;1600;p40"/>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1" name="Google Shape;1601;p40"/>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2" name="Google Shape;1602;p40"/>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3" name="Google Shape;1603;p40"/>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4" name="Google Shape;1604;p40"/>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5" name="Google Shape;1605;p40"/>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6" name="Google Shape;1606;p40"/>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7" name="Google Shape;1607;p40"/>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8" name="Google Shape;1608;p40"/>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09" name="Google Shape;1609;p40"/>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0" name="Google Shape;1610;p40"/>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1" name="Google Shape;1611;p40"/>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2" name="Google Shape;1612;p40"/>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3" name="Google Shape;1613;p40"/>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4" name="Google Shape;1614;p40"/>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5" name="Google Shape;1615;p40"/>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6" name="Google Shape;1616;p40"/>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17" name="Google Shape;1617;p40"/>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618" name="Google Shape;1618;p40"/>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19" name="Google Shape;1619;p40"/>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20" name="Google Shape;1620;p40"/>
          <p:cNvSpPr>
            <a:spLocks noGrp="1"/>
          </p:cNvSpPr>
          <p:nvPr>
            <p:ph type="pic" idx="2"/>
          </p:nvPr>
        </p:nvSpPr>
        <p:spPr>
          <a:xfrm>
            <a:off x="213450" y="2022825"/>
            <a:ext cx="8717100" cy="2837700"/>
          </a:xfrm>
          <a:prstGeom prst="roundRect">
            <a:avLst>
              <a:gd name="adj" fmla="val 4123"/>
            </a:avLst>
          </a:prstGeom>
          <a:noFill/>
          <a:ln>
            <a:noFill/>
          </a:ln>
        </p:spPr>
      </p:sp>
      <p:sp>
        <p:nvSpPr>
          <p:cNvPr id="1621" name="Google Shape;1621;p40"/>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storyboards">
  <p:cSld name="CUSTOM_1_1_1_1_1_1_1_1_1_1_2_1_1_1_1_1_1_1_1_1_1_1_1_1_1_1_1">
    <p:spTree>
      <p:nvGrpSpPr>
        <p:cNvPr id="1" name="Shape 1622"/>
        <p:cNvGrpSpPr/>
        <p:nvPr/>
      </p:nvGrpSpPr>
      <p:grpSpPr>
        <a:xfrm>
          <a:off x="0" y="0"/>
          <a:ext cx="0" cy="0"/>
          <a:chOff x="0" y="0"/>
          <a:chExt cx="0" cy="0"/>
        </a:xfrm>
      </p:grpSpPr>
      <p:sp>
        <p:nvSpPr>
          <p:cNvPr id="1623" name="Google Shape;1623;p41"/>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624" name="Google Shape;1624;p41"/>
          <p:cNvGrpSpPr/>
          <p:nvPr/>
        </p:nvGrpSpPr>
        <p:grpSpPr>
          <a:xfrm>
            <a:off x="-6096" y="-3429"/>
            <a:ext cx="9156192" cy="5150358"/>
            <a:chOff x="0" y="0"/>
            <a:chExt cx="12192000" cy="6858000"/>
          </a:xfrm>
        </p:grpSpPr>
        <p:sp>
          <p:nvSpPr>
            <p:cNvPr id="1625" name="Google Shape;1625;p41"/>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6" name="Google Shape;1626;p41"/>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7" name="Google Shape;1627;p41"/>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8" name="Google Shape;1628;p41"/>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29" name="Google Shape;1629;p41"/>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0" name="Google Shape;1630;p41"/>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1" name="Google Shape;1631;p41"/>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2" name="Google Shape;1632;p41"/>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3" name="Google Shape;1633;p41"/>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4" name="Google Shape;1634;p41"/>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5" name="Google Shape;1635;p41"/>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6" name="Google Shape;1636;p41"/>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7" name="Google Shape;1637;p41"/>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8" name="Google Shape;1638;p41"/>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39" name="Google Shape;1639;p41"/>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0" name="Google Shape;1640;p41"/>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1" name="Google Shape;1641;p41"/>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2" name="Google Shape;1642;p41"/>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3" name="Google Shape;1643;p41"/>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4" name="Google Shape;1644;p41"/>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5" name="Google Shape;1645;p41"/>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6" name="Google Shape;1646;p41"/>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7" name="Google Shape;1647;p41"/>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8" name="Google Shape;1648;p41"/>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49" name="Google Shape;1649;p41"/>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0" name="Google Shape;1650;p41"/>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1" name="Google Shape;1651;p41"/>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2" name="Google Shape;1652;p41"/>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3" name="Google Shape;1653;p41"/>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4" name="Google Shape;1654;p41"/>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5" name="Google Shape;1655;p41"/>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6" name="Google Shape;1656;p41"/>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7" name="Google Shape;1657;p41"/>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8" name="Google Shape;1658;p41"/>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59" name="Google Shape;1659;p41"/>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0" name="Google Shape;1660;p41"/>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1" name="Google Shape;1661;p41"/>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2" name="Google Shape;1662;p41"/>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3" name="Google Shape;1663;p41"/>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4" name="Google Shape;1664;p41"/>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5" name="Google Shape;1665;p41"/>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6" name="Google Shape;1666;p41"/>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7" name="Google Shape;1667;p41"/>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8" name="Google Shape;1668;p41"/>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69" name="Google Shape;1669;p41"/>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0" name="Google Shape;1670;p41"/>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1" name="Google Shape;1671;p41"/>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2" name="Google Shape;1672;p41"/>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3" name="Google Shape;1673;p41"/>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4" name="Google Shape;1674;p41"/>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5" name="Google Shape;1675;p41"/>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6" name="Google Shape;1676;p41"/>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7" name="Google Shape;1677;p41"/>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8" name="Google Shape;1678;p41"/>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79" name="Google Shape;1679;p41"/>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0" name="Google Shape;1680;p41"/>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1" name="Google Shape;1681;p41"/>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2" name="Google Shape;1682;p41"/>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83" name="Google Shape;1683;p41"/>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684" name="Google Shape;1684;p41"/>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5" name="Google Shape;1685;p41"/>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86" name="Google Shape;1686;p41"/>
          <p:cNvSpPr txBox="1">
            <a:spLocks noGrp="1"/>
          </p:cNvSpPr>
          <p:nvPr>
            <p:ph type="body" idx="1"/>
          </p:nvPr>
        </p:nvSpPr>
        <p:spPr>
          <a:xfrm>
            <a:off x="1173600" y="2391699"/>
            <a:ext cx="30543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687" name="Google Shape;1687;p41"/>
          <p:cNvSpPr txBox="1">
            <a:spLocks noGrp="1"/>
          </p:cNvSpPr>
          <p:nvPr>
            <p:ph type="subTitle" idx="2"/>
          </p:nvPr>
        </p:nvSpPr>
        <p:spPr>
          <a:xfrm>
            <a:off x="1173600" y="2160100"/>
            <a:ext cx="30543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8" name="Google Shape;1688;p41"/>
          <p:cNvSpPr txBox="1">
            <a:spLocks noGrp="1"/>
          </p:cNvSpPr>
          <p:nvPr>
            <p:ph type="body" idx="3"/>
          </p:nvPr>
        </p:nvSpPr>
        <p:spPr>
          <a:xfrm>
            <a:off x="4916100" y="2391699"/>
            <a:ext cx="30543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689" name="Google Shape;1689;p41"/>
          <p:cNvSpPr txBox="1">
            <a:spLocks noGrp="1"/>
          </p:cNvSpPr>
          <p:nvPr>
            <p:ph type="subTitle" idx="4"/>
          </p:nvPr>
        </p:nvSpPr>
        <p:spPr>
          <a:xfrm>
            <a:off x="4916100" y="2160100"/>
            <a:ext cx="30543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0" name="Google Shape;1690;p41"/>
          <p:cNvSpPr>
            <a:spLocks noGrp="1"/>
          </p:cNvSpPr>
          <p:nvPr>
            <p:ph type="pic" idx="5"/>
          </p:nvPr>
        </p:nvSpPr>
        <p:spPr>
          <a:xfrm>
            <a:off x="1173600" y="3022475"/>
            <a:ext cx="3054300" cy="1864500"/>
          </a:xfrm>
          <a:prstGeom prst="roundRect">
            <a:avLst>
              <a:gd name="adj" fmla="val 3854"/>
            </a:avLst>
          </a:prstGeom>
          <a:noFill/>
          <a:ln>
            <a:noFill/>
          </a:ln>
        </p:spPr>
      </p:sp>
      <p:sp>
        <p:nvSpPr>
          <p:cNvPr id="1691" name="Google Shape;1691;p41"/>
          <p:cNvSpPr>
            <a:spLocks noGrp="1"/>
          </p:cNvSpPr>
          <p:nvPr>
            <p:ph type="pic" idx="6"/>
          </p:nvPr>
        </p:nvSpPr>
        <p:spPr>
          <a:xfrm>
            <a:off x="4916100" y="3022475"/>
            <a:ext cx="3054300" cy="1864500"/>
          </a:xfrm>
          <a:prstGeom prst="roundRect">
            <a:avLst>
              <a:gd name="adj" fmla="val 3854"/>
            </a:avLst>
          </a:prstGeom>
          <a:noFill/>
          <a:ln>
            <a:noFill/>
          </a:ln>
        </p:spPr>
      </p:sp>
      <p:sp>
        <p:nvSpPr>
          <p:cNvPr id="1692" name="Google Shape;1692;p41"/>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storyboards">
  <p:cSld name="CUSTOM_1_1_1_1_1_1_1_1_1_1_2_1_1_1_1_1_1_1_1_1_1_1_1_1_1_1_1_1">
    <p:spTree>
      <p:nvGrpSpPr>
        <p:cNvPr id="1" name="Shape 1693"/>
        <p:cNvGrpSpPr/>
        <p:nvPr/>
      </p:nvGrpSpPr>
      <p:grpSpPr>
        <a:xfrm>
          <a:off x="0" y="0"/>
          <a:ext cx="0" cy="0"/>
          <a:chOff x="0" y="0"/>
          <a:chExt cx="0" cy="0"/>
        </a:xfrm>
      </p:grpSpPr>
      <p:sp>
        <p:nvSpPr>
          <p:cNvPr id="1694" name="Google Shape;1694;p42"/>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695" name="Google Shape;1695;p42"/>
          <p:cNvGrpSpPr/>
          <p:nvPr/>
        </p:nvGrpSpPr>
        <p:grpSpPr>
          <a:xfrm>
            <a:off x="-6096" y="-3429"/>
            <a:ext cx="9156192" cy="5150358"/>
            <a:chOff x="0" y="0"/>
            <a:chExt cx="12192000" cy="6858000"/>
          </a:xfrm>
        </p:grpSpPr>
        <p:sp>
          <p:nvSpPr>
            <p:cNvPr id="1696" name="Google Shape;1696;p42"/>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7" name="Google Shape;1697;p42"/>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8" name="Google Shape;1698;p42"/>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699" name="Google Shape;1699;p42"/>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0" name="Google Shape;1700;p42"/>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1" name="Google Shape;1701;p42"/>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2" name="Google Shape;1702;p42"/>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3" name="Google Shape;1703;p42"/>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4" name="Google Shape;1704;p42"/>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5" name="Google Shape;1705;p42"/>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6" name="Google Shape;1706;p42"/>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7" name="Google Shape;1707;p42"/>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8" name="Google Shape;1708;p42"/>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09" name="Google Shape;1709;p42"/>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0" name="Google Shape;1710;p42"/>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1" name="Google Shape;1711;p42"/>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2" name="Google Shape;1712;p42"/>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3" name="Google Shape;1713;p42"/>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4" name="Google Shape;1714;p42"/>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5" name="Google Shape;1715;p42"/>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6" name="Google Shape;1716;p42"/>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7" name="Google Shape;1717;p42"/>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8" name="Google Shape;1718;p42"/>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19" name="Google Shape;1719;p42"/>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0" name="Google Shape;1720;p42"/>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1" name="Google Shape;1721;p42"/>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2" name="Google Shape;1722;p42"/>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3" name="Google Shape;1723;p42"/>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4" name="Google Shape;1724;p42"/>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5" name="Google Shape;1725;p42"/>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6" name="Google Shape;1726;p42"/>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7" name="Google Shape;1727;p42"/>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8" name="Google Shape;1728;p42"/>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29" name="Google Shape;1729;p42"/>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0" name="Google Shape;1730;p42"/>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1" name="Google Shape;1731;p42"/>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2" name="Google Shape;1732;p42"/>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3" name="Google Shape;1733;p42"/>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4" name="Google Shape;1734;p42"/>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5" name="Google Shape;1735;p42"/>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6" name="Google Shape;1736;p42"/>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7" name="Google Shape;1737;p42"/>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8" name="Google Shape;1738;p42"/>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39" name="Google Shape;1739;p42"/>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0" name="Google Shape;1740;p42"/>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1" name="Google Shape;1741;p42"/>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2" name="Google Shape;1742;p42"/>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3" name="Google Shape;1743;p42"/>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4" name="Google Shape;1744;p42"/>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5" name="Google Shape;1745;p42"/>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6" name="Google Shape;1746;p42"/>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7" name="Google Shape;1747;p42"/>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8" name="Google Shape;1748;p42"/>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49" name="Google Shape;1749;p42"/>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0" name="Google Shape;1750;p42"/>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1" name="Google Shape;1751;p42"/>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2" name="Google Shape;1752;p42"/>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3" name="Google Shape;1753;p42"/>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54" name="Google Shape;1754;p42"/>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755" name="Google Shape;1755;p42"/>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56" name="Google Shape;1756;p42"/>
          <p:cNvSpPr txBox="1">
            <a:spLocks noGrp="1"/>
          </p:cNvSpPr>
          <p:nvPr>
            <p:ph type="title"/>
          </p:nvPr>
        </p:nvSpPr>
        <p:spPr>
          <a:xfrm>
            <a:off x="208725" y="344175"/>
            <a:ext cx="6167700" cy="20052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57" name="Google Shape;1757;p42"/>
          <p:cNvSpPr txBox="1">
            <a:spLocks noGrp="1"/>
          </p:cNvSpPr>
          <p:nvPr>
            <p:ph type="body" idx="1"/>
          </p:nvPr>
        </p:nvSpPr>
        <p:spPr>
          <a:xfrm>
            <a:off x="423750" y="2391699"/>
            <a:ext cx="25869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758" name="Google Shape;1758;p42"/>
          <p:cNvSpPr txBox="1">
            <a:spLocks noGrp="1"/>
          </p:cNvSpPr>
          <p:nvPr>
            <p:ph type="subTitle" idx="2"/>
          </p:nvPr>
        </p:nvSpPr>
        <p:spPr>
          <a:xfrm>
            <a:off x="423750" y="2160100"/>
            <a:ext cx="25869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9" name="Google Shape;1759;p42"/>
          <p:cNvSpPr txBox="1">
            <a:spLocks noGrp="1"/>
          </p:cNvSpPr>
          <p:nvPr>
            <p:ph type="body" idx="3"/>
          </p:nvPr>
        </p:nvSpPr>
        <p:spPr>
          <a:xfrm>
            <a:off x="3276074" y="2391699"/>
            <a:ext cx="25869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760" name="Google Shape;1760;p42"/>
          <p:cNvSpPr txBox="1">
            <a:spLocks noGrp="1"/>
          </p:cNvSpPr>
          <p:nvPr>
            <p:ph type="subTitle" idx="4"/>
          </p:nvPr>
        </p:nvSpPr>
        <p:spPr>
          <a:xfrm>
            <a:off x="3276071" y="2160100"/>
            <a:ext cx="25869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1" name="Google Shape;1761;p42"/>
          <p:cNvSpPr>
            <a:spLocks noGrp="1"/>
          </p:cNvSpPr>
          <p:nvPr>
            <p:ph type="pic" idx="5"/>
          </p:nvPr>
        </p:nvSpPr>
        <p:spPr>
          <a:xfrm>
            <a:off x="423750" y="3022475"/>
            <a:ext cx="2586900" cy="1864500"/>
          </a:xfrm>
          <a:prstGeom prst="roundRect">
            <a:avLst>
              <a:gd name="adj" fmla="val 3854"/>
            </a:avLst>
          </a:prstGeom>
          <a:noFill/>
          <a:ln>
            <a:noFill/>
          </a:ln>
        </p:spPr>
      </p:sp>
      <p:sp>
        <p:nvSpPr>
          <p:cNvPr id="1762" name="Google Shape;1762;p42"/>
          <p:cNvSpPr>
            <a:spLocks noGrp="1"/>
          </p:cNvSpPr>
          <p:nvPr>
            <p:ph type="pic" idx="6"/>
          </p:nvPr>
        </p:nvSpPr>
        <p:spPr>
          <a:xfrm>
            <a:off x="3276071" y="3022475"/>
            <a:ext cx="2586900" cy="1864500"/>
          </a:xfrm>
          <a:prstGeom prst="roundRect">
            <a:avLst>
              <a:gd name="adj" fmla="val 3854"/>
            </a:avLst>
          </a:prstGeom>
          <a:noFill/>
          <a:ln>
            <a:noFill/>
          </a:ln>
        </p:spPr>
      </p:sp>
      <p:sp>
        <p:nvSpPr>
          <p:cNvPr id="1763" name="Google Shape;1763;p42"/>
          <p:cNvSpPr txBox="1">
            <a:spLocks noGrp="1"/>
          </p:cNvSpPr>
          <p:nvPr>
            <p:ph type="body" idx="7"/>
          </p:nvPr>
        </p:nvSpPr>
        <p:spPr>
          <a:xfrm>
            <a:off x="6128397" y="2391699"/>
            <a:ext cx="2586900" cy="6309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a:lvl1pPr>
            <a:lvl2pPr marL="914400" lvl="1" indent="-279400">
              <a:spcBef>
                <a:spcPts val="0"/>
              </a:spcBef>
              <a:spcAft>
                <a:spcPts val="0"/>
              </a:spcAft>
              <a:buSzPts val="800"/>
              <a:buChar char="○"/>
              <a:defRPr/>
            </a:lvl2pPr>
            <a:lvl3pPr marL="1371600" lvl="2" indent="-279400">
              <a:spcBef>
                <a:spcPts val="0"/>
              </a:spcBef>
              <a:spcAft>
                <a:spcPts val="0"/>
              </a:spcAft>
              <a:buSzPts val="800"/>
              <a:buChar char="■"/>
              <a:defRPr/>
            </a:lvl3pPr>
            <a:lvl4pPr marL="1828800" lvl="3" indent="-279400">
              <a:spcBef>
                <a:spcPts val="0"/>
              </a:spcBef>
              <a:spcAft>
                <a:spcPts val="0"/>
              </a:spcAft>
              <a:buSzPts val="800"/>
              <a:buChar char="●"/>
              <a:defRPr/>
            </a:lvl4pPr>
            <a:lvl5pPr marL="2286000" lvl="4" indent="-279400">
              <a:spcBef>
                <a:spcPts val="0"/>
              </a:spcBef>
              <a:spcAft>
                <a:spcPts val="0"/>
              </a:spcAft>
              <a:buSzPts val="800"/>
              <a:buChar char="○"/>
              <a:defRPr/>
            </a:lvl5pPr>
            <a:lvl6pPr marL="2743200" lvl="5" indent="-279400">
              <a:spcBef>
                <a:spcPts val="0"/>
              </a:spcBef>
              <a:spcAft>
                <a:spcPts val="0"/>
              </a:spcAft>
              <a:buSzPts val="800"/>
              <a:buChar char="■"/>
              <a:defRPr/>
            </a:lvl6pPr>
            <a:lvl7pPr marL="3200400" lvl="6" indent="-279400">
              <a:spcBef>
                <a:spcPts val="0"/>
              </a:spcBef>
              <a:spcAft>
                <a:spcPts val="0"/>
              </a:spcAft>
              <a:buSzPts val="800"/>
              <a:buChar char="●"/>
              <a:defRPr/>
            </a:lvl7pPr>
            <a:lvl8pPr marL="3657600" lvl="7" indent="-279400">
              <a:spcBef>
                <a:spcPts val="0"/>
              </a:spcBef>
              <a:spcAft>
                <a:spcPts val="0"/>
              </a:spcAft>
              <a:buSzPts val="800"/>
              <a:buChar char="○"/>
              <a:defRPr/>
            </a:lvl8pPr>
            <a:lvl9pPr marL="4114800" lvl="8" indent="-279400">
              <a:spcBef>
                <a:spcPts val="0"/>
              </a:spcBef>
              <a:spcAft>
                <a:spcPts val="0"/>
              </a:spcAft>
              <a:buSzPts val="800"/>
              <a:buChar char="■"/>
              <a:defRPr/>
            </a:lvl9pPr>
          </a:lstStyle>
          <a:p>
            <a:endParaRPr/>
          </a:p>
        </p:txBody>
      </p:sp>
      <p:sp>
        <p:nvSpPr>
          <p:cNvPr id="1764" name="Google Shape;1764;p42"/>
          <p:cNvSpPr txBox="1">
            <a:spLocks noGrp="1"/>
          </p:cNvSpPr>
          <p:nvPr>
            <p:ph type="subTitle" idx="8"/>
          </p:nvPr>
        </p:nvSpPr>
        <p:spPr>
          <a:xfrm>
            <a:off x="6128391" y="2160100"/>
            <a:ext cx="2586900" cy="2046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5" name="Google Shape;1765;p42"/>
          <p:cNvSpPr>
            <a:spLocks noGrp="1"/>
          </p:cNvSpPr>
          <p:nvPr>
            <p:ph type="pic" idx="9"/>
          </p:nvPr>
        </p:nvSpPr>
        <p:spPr>
          <a:xfrm>
            <a:off x="6128391" y="3022475"/>
            <a:ext cx="2586900" cy="1864500"/>
          </a:xfrm>
          <a:prstGeom prst="roundRect">
            <a:avLst>
              <a:gd name="adj" fmla="val 3854"/>
            </a:avLst>
          </a:prstGeom>
          <a:noFill/>
          <a:ln>
            <a:noFill/>
          </a:ln>
        </p:spPr>
      </p:sp>
      <p:sp>
        <p:nvSpPr>
          <p:cNvPr id="1766" name="Google Shape;1766;p42"/>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only">
  <p:cSld name="CUSTOM_1_1_1_1_1_1_1_1_1_1_2_1_1_1_1_1_1_1_1_1_1_1_1_1_1_1_1_1_1">
    <p:spTree>
      <p:nvGrpSpPr>
        <p:cNvPr id="1" name="Shape 1767"/>
        <p:cNvGrpSpPr/>
        <p:nvPr/>
      </p:nvGrpSpPr>
      <p:grpSpPr>
        <a:xfrm>
          <a:off x="0" y="0"/>
          <a:ext cx="0" cy="0"/>
          <a:chOff x="0" y="0"/>
          <a:chExt cx="0" cy="0"/>
        </a:xfrm>
      </p:grpSpPr>
      <p:sp>
        <p:nvSpPr>
          <p:cNvPr id="1768" name="Google Shape;1768;p43"/>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769" name="Google Shape;1769;p43"/>
          <p:cNvGrpSpPr/>
          <p:nvPr/>
        </p:nvGrpSpPr>
        <p:grpSpPr>
          <a:xfrm>
            <a:off x="-6096" y="-3429"/>
            <a:ext cx="9156192" cy="5150358"/>
            <a:chOff x="0" y="0"/>
            <a:chExt cx="12192000" cy="6858000"/>
          </a:xfrm>
        </p:grpSpPr>
        <p:sp>
          <p:nvSpPr>
            <p:cNvPr id="1770" name="Google Shape;1770;p43"/>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1" name="Google Shape;1771;p43"/>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2" name="Google Shape;1772;p43"/>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3" name="Google Shape;1773;p43"/>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4" name="Google Shape;1774;p43"/>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5" name="Google Shape;1775;p43"/>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6" name="Google Shape;1776;p43"/>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7" name="Google Shape;1777;p43"/>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8" name="Google Shape;1778;p43"/>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79" name="Google Shape;1779;p43"/>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0" name="Google Shape;1780;p43"/>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1" name="Google Shape;1781;p43"/>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2" name="Google Shape;1782;p43"/>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3" name="Google Shape;1783;p43"/>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4" name="Google Shape;1784;p43"/>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5" name="Google Shape;1785;p43"/>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6" name="Google Shape;1786;p43"/>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7" name="Google Shape;1787;p43"/>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8" name="Google Shape;1788;p43"/>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89" name="Google Shape;1789;p43"/>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0" name="Google Shape;1790;p43"/>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1" name="Google Shape;1791;p43"/>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2" name="Google Shape;1792;p43"/>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3" name="Google Shape;1793;p43"/>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4" name="Google Shape;1794;p43"/>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5" name="Google Shape;1795;p43"/>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6" name="Google Shape;1796;p43"/>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7" name="Google Shape;1797;p43"/>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8" name="Google Shape;1798;p43"/>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799" name="Google Shape;1799;p43"/>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0" name="Google Shape;1800;p43"/>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1" name="Google Shape;1801;p43"/>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2" name="Google Shape;1802;p43"/>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3" name="Google Shape;1803;p43"/>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4" name="Google Shape;1804;p43"/>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5" name="Google Shape;1805;p43"/>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6" name="Google Shape;1806;p43"/>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7" name="Google Shape;1807;p43"/>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8" name="Google Shape;1808;p43"/>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09" name="Google Shape;1809;p43"/>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0" name="Google Shape;1810;p43"/>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1" name="Google Shape;1811;p43"/>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2" name="Google Shape;1812;p43"/>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3" name="Google Shape;1813;p43"/>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4" name="Google Shape;1814;p43"/>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5" name="Google Shape;1815;p43"/>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6" name="Google Shape;1816;p43"/>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7" name="Google Shape;1817;p43"/>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8" name="Google Shape;1818;p43"/>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19" name="Google Shape;1819;p43"/>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0" name="Google Shape;1820;p43"/>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1" name="Google Shape;1821;p43"/>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2" name="Google Shape;1822;p43"/>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3" name="Google Shape;1823;p43"/>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4" name="Google Shape;1824;p43"/>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5" name="Google Shape;1825;p43"/>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6" name="Google Shape;1826;p43"/>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7" name="Google Shape;1827;p43"/>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28" name="Google Shape;1828;p43"/>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829" name="Google Shape;1829;p43"/>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0" name="Google Shape;1830;p43"/>
          <p:cNvSpPr>
            <a:spLocks noGrp="1"/>
          </p:cNvSpPr>
          <p:nvPr>
            <p:ph type="pic" idx="2"/>
          </p:nvPr>
        </p:nvSpPr>
        <p:spPr>
          <a:xfrm>
            <a:off x="436350" y="262350"/>
            <a:ext cx="8271300" cy="4618800"/>
          </a:xfrm>
          <a:prstGeom prst="roundRect">
            <a:avLst>
              <a:gd name="adj" fmla="val 3854"/>
            </a:avLst>
          </a:prstGeom>
          <a:noFill/>
          <a:ln>
            <a:noFill/>
          </a:ln>
        </p:spPr>
      </p:sp>
      <p:sp>
        <p:nvSpPr>
          <p:cNvPr id="1831" name="Google Shape;1831;p43"/>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grid">
  <p:cSld name="CUSTOM_1_1_1_1_1_1_1_1_1_1_2_1_1_1_1_1_1_1_1_1_1_1_1_1_1_1_1_1_1_1">
    <p:spTree>
      <p:nvGrpSpPr>
        <p:cNvPr id="1" name="Shape 1832"/>
        <p:cNvGrpSpPr/>
        <p:nvPr/>
      </p:nvGrpSpPr>
      <p:grpSpPr>
        <a:xfrm>
          <a:off x="0" y="0"/>
          <a:ext cx="0" cy="0"/>
          <a:chOff x="0" y="0"/>
          <a:chExt cx="0" cy="0"/>
        </a:xfrm>
      </p:grpSpPr>
      <p:sp>
        <p:nvSpPr>
          <p:cNvPr id="1833" name="Google Shape;1833;p44"/>
          <p:cNvSpPr txBox="1"/>
          <p:nvPr/>
        </p:nvSpPr>
        <p:spPr>
          <a:xfrm>
            <a:off x="2209933" y="1792527"/>
            <a:ext cx="254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p>
        </p:txBody>
      </p:sp>
      <p:grpSp>
        <p:nvGrpSpPr>
          <p:cNvPr id="1834" name="Google Shape;1834;p44"/>
          <p:cNvGrpSpPr/>
          <p:nvPr/>
        </p:nvGrpSpPr>
        <p:grpSpPr>
          <a:xfrm>
            <a:off x="-6096" y="-3429"/>
            <a:ext cx="9156192" cy="5150358"/>
            <a:chOff x="0" y="0"/>
            <a:chExt cx="12192000" cy="6858000"/>
          </a:xfrm>
        </p:grpSpPr>
        <p:sp>
          <p:nvSpPr>
            <p:cNvPr id="1835" name="Google Shape;1835;p44"/>
            <p:cNvSpPr/>
            <p:nvPr/>
          </p:nvSpPr>
          <p:spPr>
            <a:xfrm>
              <a:off x="0" y="6515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6" name="Google Shape;1836;p44"/>
            <p:cNvSpPr/>
            <p:nvPr/>
          </p:nvSpPr>
          <p:spPr>
            <a:xfrm>
              <a:off x="0" y="6172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7" name="Google Shape;1837;p44"/>
            <p:cNvSpPr/>
            <p:nvPr/>
          </p:nvSpPr>
          <p:spPr>
            <a:xfrm>
              <a:off x="0" y="5829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8" name="Google Shape;1838;p44"/>
            <p:cNvSpPr/>
            <p:nvPr/>
          </p:nvSpPr>
          <p:spPr>
            <a:xfrm>
              <a:off x="0" y="5486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39" name="Google Shape;1839;p44"/>
            <p:cNvSpPr/>
            <p:nvPr/>
          </p:nvSpPr>
          <p:spPr>
            <a:xfrm>
              <a:off x="0" y="5143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0" name="Google Shape;1840;p44"/>
            <p:cNvSpPr/>
            <p:nvPr/>
          </p:nvSpPr>
          <p:spPr>
            <a:xfrm>
              <a:off x="0" y="4800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1" name="Google Shape;1841;p44"/>
            <p:cNvSpPr/>
            <p:nvPr/>
          </p:nvSpPr>
          <p:spPr>
            <a:xfrm>
              <a:off x="0" y="4457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2" name="Google Shape;1842;p44"/>
            <p:cNvSpPr/>
            <p:nvPr/>
          </p:nvSpPr>
          <p:spPr>
            <a:xfrm>
              <a:off x="0" y="4114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3" name="Google Shape;1843;p44"/>
            <p:cNvSpPr/>
            <p:nvPr/>
          </p:nvSpPr>
          <p:spPr>
            <a:xfrm>
              <a:off x="0" y="3771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4" name="Google Shape;1844;p44"/>
            <p:cNvSpPr/>
            <p:nvPr/>
          </p:nvSpPr>
          <p:spPr>
            <a:xfrm>
              <a:off x="0" y="34290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5" name="Google Shape;1845;p44"/>
            <p:cNvSpPr/>
            <p:nvPr/>
          </p:nvSpPr>
          <p:spPr>
            <a:xfrm>
              <a:off x="0" y="30861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6" name="Google Shape;1846;p44"/>
            <p:cNvSpPr/>
            <p:nvPr/>
          </p:nvSpPr>
          <p:spPr>
            <a:xfrm>
              <a:off x="0" y="27432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7" name="Google Shape;1847;p44"/>
            <p:cNvSpPr/>
            <p:nvPr/>
          </p:nvSpPr>
          <p:spPr>
            <a:xfrm>
              <a:off x="0" y="24003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8" name="Google Shape;1848;p44"/>
            <p:cNvSpPr/>
            <p:nvPr/>
          </p:nvSpPr>
          <p:spPr>
            <a:xfrm>
              <a:off x="0" y="20574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49" name="Google Shape;1849;p44"/>
            <p:cNvSpPr/>
            <p:nvPr/>
          </p:nvSpPr>
          <p:spPr>
            <a:xfrm>
              <a:off x="0" y="17145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0" name="Google Shape;1850;p44"/>
            <p:cNvSpPr/>
            <p:nvPr/>
          </p:nvSpPr>
          <p:spPr>
            <a:xfrm>
              <a:off x="0" y="13716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1" name="Google Shape;1851;p44"/>
            <p:cNvSpPr/>
            <p:nvPr/>
          </p:nvSpPr>
          <p:spPr>
            <a:xfrm>
              <a:off x="0" y="10287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2" name="Google Shape;1852;p44"/>
            <p:cNvSpPr/>
            <p:nvPr/>
          </p:nvSpPr>
          <p:spPr>
            <a:xfrm>
              <a:off x="0" y="6858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3" name="Google Shape;1853;p44"/>
            <p:cNvSpPr/>
            <p:nvPr/>
          </p:nvSpPr>
          <p:spPr>
            <a:xfrm>
              <a:off x="0" y="342900"/>
              <a:ext cx="12192000" cy="6350"/>
            </a:xfrm>
            <a:custGeom>
              <a:avLst/>
              <a:gdLst/>
              <a:ahLst/>
              <a:cxnLst/>
              <a:rect l="l" t="t" r="r" b="b"/>
              <a:pathLst>
                <a:path w="12192000" h="6350" extrusionOk="0">
                  <a:moveTo>
                    <a:pt x="0" y="0"/>
                  </a:moveTo>
                  <a:lnTo>
                    <a:pt x="12192000" y="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4" name="Google Shape;1854;p44"/>
            <p:cNvSpPr/>
            <p:nvPr/>
          </p:nvSpPr>
          <p:spPr>
            <a:xfrm>
              <a:off x="118946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5" name="Google Shape;1855;p44"/>
            <p:cNvSpPr/>
            <p:nvPr/>
          </p:nvSpPr>
          <p:spPr>
            <a:xfrm>
              <a:off x="1159725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6" name="Google Shape;1856;p44"/>
            <p:cNvSpPr/>
            <p:nvPr/>
          </p:nvSpPr>
          <p:spPr>
            <a:xfrm>
              <a:off x="112998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7" name="Google Shape;1857;p44"/>
            <p:cNvSpPr/>
            <p:nvPr/>
          </p:nvSpPr>
          <p:spPr>
            <a:xfrm>
              <a:off x="1100251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8" name="Google Shape;1858;p44"/>
            <p:cNvSpPr/>
            <p:nvPr/>
          </p:nvSpPr>
          <p:spPr>
            <a:xfrm>
              <a:off x="107051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59" name="Google Shape;1859;p44"/>
            <p:cNvSpPr/>
            <p:nvPr/>
          </p:nvSpPr>
          <p:spPr>
            <a:xfrm>
              <a:off x="1040777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0" name="Google Shape;1860;p44"/>
            <p:cNvSpPr/>
            <p:nvPr/>
          </p:nvSpPr>
          <p:spPr>
            <a:xfrm>
              <a:off x="101104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1" name="Google Shape;1861;p44"/>
            <p:cNvSpPr/>
            <p:nvPr/>
          </p:nvSpPr>
          <p:spPr>
            <a:xfrm>
              <a:off x="981309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2" name="Google Shape;1862;p44"/>
            <p:cNvSpPr/>
            <p:nvPr/>
          </p:nvSpPr>
          <p:spPr>
            <a:xfrm>
              <a:off x="9515729"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3" name="Google Shape;1863;p44"/>
            <p:cNvSpPr/>
            <p:nvPr/>
          </p:nvSpPr>
          <p:spPr>
            <a:xfrm>
              <a:off x="921835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4" name="Google Shape;1864;p44"/>
            <p:cNvSpPr/>
            <p:nvPr/>
          </p:nvSpPr>
          <p:spPr>
            <a:xfrm>
              <a:off x="8920988"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5" name="Google Shape;1865;p44"/>
            <p:cNvSpPr/>
            <p:nvPr/>
          </p:nvSpPr>
          <p:spPr>
            <a:xfrm>
              <a:off x="862361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6" name="Google Shape;1866;p44"/>
            <p:cNvSpPr/>
            <p:nvPr/>
          </p:nvSpPr>
          <p:spPr>
            <a:xfrm>
              <a:off x="8326247"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7" name="Google Shape;1867;p44"/>
            <p:cNvSpPr/>
            <p:nvPr/>
          </p:nvSpPr>
          <p:spPr>
            <a:xfrm>
              <a:off x="80288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8" name="Google Shape;1868;p44"/>
            <p:cNvSpPr/>
            <p:nvPr/>
          </p:nvSpPr>
          <p:spPr>
            <a:xfrm>
              <a:off x="773150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69" name="Google Shape;1869;p44"/>
            <p:cNvSpPr/>
            <p:nvPr/>
          </p:nvSpPr>
          <p:spPr>
            <a:xfrm>
              <a:off x="74341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0" name="Google Shape;1870;p44"/>
            <p:cNvSpPr/>
            <p:nvPr/>
          </p:nvSpPr>
          <p:spPr>
            <a:xfrm>
              <a:off x="713676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1" name="Google Shape;1871;p44"/>
            <p:cNvSpPr/>
            <p:nvPr/>
          </p:nvSpPr>
          <p:spPr>
            <a:xfrm>
              <a:off x="68393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2" name="Google Shape;1872;p44"/>
            <p:cNvSpPr/>
            <p:nvPr/>
          </p:nvSpPr>
          <p:spPr>
            <a:xfrm>
              <a:off x="654202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3" name="Google Shape;1873;p44"/>
            <p:cNvSpPr/>
            <p:nvPr/>
          </p:nvSpPr>
          <p:spPr>
            <a:xfrm>
              <a:off x="62446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4" name="Google Shape;1874;p44"/>
            <p:cNvSpPr/>
            <p:nvPr/>
          </p:nvSpPr>
          <p:spPr>
            <a:xfrm>
              <a:off x="594734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5" name="Google Shape;1875;p44"/>
            <p:cNvSpPr/>
            <p:nvPr/>
          </p:nvSpPr>
          <p:spPr>
            <a:xfrm>
              <a:off x="5649976"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6" name="Google Shape;1876;p44"/>
            <p:cNvSpPr/>
            <p:nvPr/>
          </p:nvSpPr>
          <p:spPr>
            <a:xfrm>
              <a:off x="535260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7" name="Google Shape;1877;p44"/>
            <p:cNvSpPr/>
            <p:nvPr/>
          </p:nvSpPr>
          <p:spPr>
            <a:xfrm>
              <a:off x="5055235"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8" name="Google Shape;1878;p44"/>
            <p:cNvSpPr/>
            <p:nvPr/>
          </p:nvSpPr>
          <p:spPr>
            <a:xfrm>
              <a:off x="475786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79" name="Google Shape;1879;p44"/>
            <p:cNvSpPr/>
            <p:nvPr/>
          </p:nvSpPr>
          <p:spPr>
            <a:xfrm>
              <a:off x="4460494"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0" name="Google Shape;1880;p44"/>
            <p:cNvSpPr/>
            <p:nvPr/>
          </p:nvSpPr>
          <p:spPr>
            <a:xfrm>
              <a:off x="41631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1" name="Google Shape;1881;p44"/>
            <p:cNvSpPr/>
            <p:nvPr/>
          </p:nvSpPr>
          <p:spPr>
            <a:xfrm>
              <a:off x="386575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2" name="Google Shape;1882;p44"/>
            <p:cNvSpPr/>
            <p:nvPr/>
          </p:nvSpPr>
          <p:spPr>
            <a:xfrm>
              <a:off x="35683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3" name="Google Shape;1883;p44"/>
            <p:cNvSpPr/>
            <p:nvPr/>
          </p:nvSpPr>
          <p:spPr>
            <a:xfrm>
              <a:off x="327101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4" name="Google Shape;1884;p44"/>
            <p:cNvSpPr/>
            <p:nvPr/>
          </p:nvSpPr>
          <p:spPr>
            <a:xfrm>
              <a:off x="29736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5" name="Google Shape;1885;p44"/>
            <p:cNvSpPr/>
            <p:nvPr/>
          </p:nvSpPr>
          <p:spPr>
            <a:xfrm>
              <a:off x="267627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6" name="Google Shape;1886;p44"/>
            <p:cNvSpPr/>
            <p:nvPr/>
          </p:nvSpPr>
          <p:spPr>
            <a:xfrm>
              <a:off x="237890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7" name="Google Shape;1887;p44"/>
            <p:cNvSpPr/>
            <p:nvPr/>
          </p:nvSpPr>
          <p:spPr>
            <a:xfrm>
              <a:off x="208153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8" name="Google Shape;1888;p44"/>
            <p:cNvSpPr/>
            <p:nvPr/>
          </p:nvSpPr>
          <p:spPr>
            <a:xfrm>
              <a:off x="1784223"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89" name="Google Shape;1889;p44"/>
            <p:cNvSpPr/>
            <p:nvPr/>
          </p:nvSpPr>
          <p:spPr>
            <a:xfrm>
              <a:off x="148685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0" name="Google Shape;1890;p44"/>
            <p:cNvSpPr/>
            <p:nvPr/>
          </p:nvSpPr>
          <p:spPr>
            <a:xfrm>
              <a:off x="1189482"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1" name="Google Shape;1891;p44"/>
            <p:cNvSpPr/>
            <p:nvPr/>
          </p:nvSpPr>
          <p:spPr>
            <a:xfrm>
              <a:off x="89211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2" name="Google Shape;1892;p44"/>
            <p:cNvSpPr/>
            <p:nvPr/>
          </p:nvSpPr>
          <p:spPr>
            <a:xfrm>
              <a:off x="594741"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sp>
          <p:nvSpPr>
            <p:cNvPr id="1893" name="Google Shape;1893;p44"/>
            <p:cNvSpPr/>
            <p:nvPr/>
          </p:nvSpPr>
          <p:spPr>
            <a:xfrm>
              <a:off x="297370" y="0"/>
              <a:ext cx="6350" cy="6858000"/>
            </a:xfrm>
            <a:custGeom>
              <a:avLst/>
              <a:gdLst/>
              <a:ahLst/>
              <a:cxnLst/>
              <a:rect l="l" t="t" r="r" b="b"/>
              <a:pathLst>
                <a:path w="6350" h="6858000" extrusionOk="0">
                  <a:moveTo>
                    <a:pt x="0" y="0"/>
                  </a:moveTo>
                  <a:lnTo>
                    <a:pt x="0" y="6858000"/>
                  </a:lnTo>
                </a:path>
              </a:pathLst>
            </a:custGeom>
            <a:noFill/>
            <a:ln w="9525" cap="flat" cmpd="sng">
              <a:solidFill>
                <a:schemeClr val="accent6"/>
              </a:solidFill>
              <a:prstDash val="solid"/>
              <a:miter lim="8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endParaRPr sz="1800"/>
            </a:p>
          </p:txBody>
        </p:sp>
      </p:grpSp>
      <p:sp>
        <p:nvSpPr>
          <p:cNvPr id="1894" name="Google Shape;1894;p44"/>
          <p:cNvSpPr/>
          <p:nvPr/>
        </p:nvSpPr>
        <p:spPr>
          <a:xfrm>
            <a:off x="-6000" y="0"/>
            <a:ext cx="9156000" cy="228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5" name="Google Shape;1895;p44"/>
          <p:cNvSpPr txBox="1">
            <a:spLocks noGrp="1"/>
          </p:cNvSpPr>
          <p:nvPr>
            <p:ph type="title"/>
          </p:nvPr>
        </p:nvSpPr>
        <p:spPr>
          <a:xfrm>
            <a:off x="208725" y="344175"/>
            <a:ext cx="8729700" cy="884700"/>
          </a:xfrm>
          <a:prstGeom prst="rect">
            <a:avLst/>
          </a:prstGeom>
        </p:spPr>
        <p:txBody>
          <a:bodyPr spcFirstLastPara="1" wrap="square" lIns="91425" tIns="91425" rIns="91425" bIns="91425" anchor="t" anchorCtr="0">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96" name="Google Shape;1896;p44"/>
          <p:cNvSpPr>
            <a:spLocks noGrp="1"/>
          </p:cNvSpPr>
          <p:nvPr>
            <p:ph type="pic" idx="2"/>
          </p:nvPr>
        </p:nvSpPr>
        <p:spPr>
          <a:xfrm>
            <a:off x="208725" y="1344450"/>
            <a:ext cx="2838600" cy="1151100"/>
          </a:xfrm>
          <a:prstGeom prst="roundRect">
            <a:avLst>
              <a:gd name="adj" fmla="val 3854"/>
            </a:avLst>
          </a:prstGeom>
          <a:noFill/>
          <a:ln>
            <a:noFill/>
          </a:ln>
        </p:spPr>
      </p:sp>
      <p:sp>
        <p:nvSpPr>
          <p:cNvPr id="1897" name="Google Shape;1897;p44"/>
          <p:cNvSpPr>
            <a:spLocks noGrp="1"/>
          </p:cNvSpPr>
          <p:nvPr>
            <p:ph type="pic" idx="3"/>
          </p:nvPr>
        </p:nvSpPr>
        <p:spPr>
          <a:xfrm>
            <a:off x="3154251" y="1344450"/>
            <a:ext cx="2838600" cy="1151100"/>
          </a:xfrm>
          <a:prstGeom prst="roundRect">
            <a:avLst>
              <a:gd name="adj" fmla="val 3854"/>
            </a:avLst>
          </a:prstGeom>
          <a:noFill/>
          <a:ln>
            <a:noFill/>
          </a:ln>
        </p:spPr>
      </p:sp>
      <p:sp>
        <p:nvSpPr>
          <p:cNvPr id="1898" name="Google Shape;1898;p44"/>
          <p:cNvSpPr>
            <a:spLocks noGrp="1"/>
          </p:cNvSpPr>
          <p:nvPr>
            <p:ph type="pic" idx="4"/>
          </p:nvPr>
        </p:nvSpPr>
        <p:spPr>
          <a:xfrm>
            <a:off x="6099777" y="1344450"/>
            <a:ext cx="2838600" cy="1151100"/>
          </a:xfrm>
          <a:prstGeom prst="roundRect">
            <a:avLst>
              <a:gd name="adj" fmla="val 3854"/>
            </a:avLst>
          </a:prstGeom>
          <a:noFill/>
          <a:ln>
            <a:noFill/>
          </a:ln>
        </p:spPr>
      </p:sp>
      <p:sp>
        <p:nvSpPr>
          <p:cNvPr id="1899" name="Google Shape;1899;p44"/>
          <p:cNvSpPr>
            <a:spLocks noGrp="1"/>
          </p:cNvSpPr>
          <p:nvPr>
            <p:ph type="pic" idx="5"/>
          </p:nvPr>
        </p:nvSpPr>
        <p:spPr>
          <a:xfrm>
            <a:off x="208725" y="2611125"/>
            <a:ext cx="2838600" cy="1151100"/>
          </a:xfrm>
          <a:prstGeom prst="roundRect">
            <a:avLst>
              <a:gd name="adj" fmla="val 3854"/>
            </a:avLst>
          </a:prstGeom>
          <a:noFill/>
          <a:ln>
            <a:noFill/>
          </a:ln>
        </p:spPr>
      </p:sp>
      <p:sp>
        <p:nvSpPr>
          <p:cNvPr id="1900" name="Google Shape;1900;p44"/>
          <p:cNvSpPr>
            <a:spLocks noGrp="1"/>
          </p:cNvSpPr>
          <p:nvPr>
            <p:ph type="pic" idx="6"/>
          </p:nvPr>
        </p:nvSpPr>
        <p:spPr>
          <a:xfrm>
            <a:off x="3154251" y="2611125"/>
            <a:ext cx="2838600" cy="1151100"/>
          </a:xfrm>
          <a:prstGeom prst="roundRect">
            <a:avLst>
              <a:gd name="adj" fmla="val 3854"/>
            </a:avLst>
          </a:prstGeom>
          <a:noFill/>
          <a:ln>
            <a:noFill/>
          </a:ln>
        </p:spPr>
      </p:sp>
      <p:sp>
        <p:nvSpPr>
          <p:cNvPr id="1901" name="Google Shape;1901;p44"/>
          <p:cNvSpPr>
            <a:spLocks noGrp="1"/>
          </p:cNvSpPr>
          <p:nvPr>
            <p:ph type="pic" idx="7"/>
          </p:nvPr>
        </p:nvSpPr>
        <p:spPr>
          <a:xfrm>
            <a:off x="6099777" y="2611125"/>
            <a:ext cx="2838600" cy="1151100"/>
          </a:xfrm>
          <a:prstGeom prst="roundRect">
            <a:avLst>
              <a:gd name="adj" fmla="val 3854"/>
            </a:avLst>
          </a:prstGeom>
          <a:noFill/>
          <a:ln>
            <a:noFill/>
          </a:ln>
        </p:spPr>
      </p:sp>
      <p:sp>
        <p:nvSpPr>
          <p:cNvPr id="1902" name="Google Shape;1902;p44"/>
          <p:cNvSpPr>
            <a:spLocks noGrp="1"/>
          </p:cNvSpPr>
          <p:nvPr>
            <p:ph type="pic" idx="8"/>
          </p:nvPr>
        </p:nvSpPr>
        <p:spPr>
          <a:xfrm>
            <a:off x="208725" y="3877800"/>
            <a:ext cx="2838600" cy="1151100"/>
          </a:xfrm>
          <a:prstGeom prst="roundRect">
            <a:avLst>
              <a:gd name="adj" fmla="val 3854"/>
            </a:avLst>
          </a:prstGeom>
          <a:noFill/>
          <a:ln>
            <a:noFill/>
          </a:ln>
        </p:spPr>
      </p:sp>
      <p:sp>
        <p:nvSpPr>
          <p:cNvPr id="1903" name="Google Shape;1903;p44"/>
          <p:cNvSpPr>
            <a:spLocks noGrp="1"/>
          </p:cNvSpPr>
          <p:nvPr>
            <p:ph type="pic" idx="9"/>
          </p:nvPr>
        </p:nvSpPr>
        <p:spPr>
          <a:xfrm>
            <a:off x="3154251" y="3877800"/>
            <a:ext cx="2838600" cy="1151100"/>
          </a:xfrm>
          <a:prstGeom prst="roundRect">
            <a:avLst>
              <a:gd name="adj" fmla="val 3854"/>
            </a:avLst>
          </a:prstGeom>
          <a:noFill/>
          <a:ln>
            <a:noFill/>
          </a:ln>
        </p:spPr>
      </p:sp>
      <p:sp>
        <p:nvSpPr>
          <p:cNvPr id="1904" name="Google Shape;1904;p44"/>
          <p:cNvSpPr>
            <a:spLocks noGrp="1"/>
          </p:cNvSpPr>
          <p:nvPr>
            <p:ph type="pic" idx="13"/>
          </p:nvPr>
        </p:nvSpPr>
        <p:spPr>
          <a:xfrm>
            <a:off x="6099777" y="3877800"/>
            <a:ext cx="2838600" cy="1151100"/>
          </a:xfrm>
          <a:prstGeom prst="roundRect">
            <a:avLst>
              <a:gd name="adj" fmla="val 3854"/>
            </a:avLst>
          </a:prstGeom>
          <a:noFill/>
          <a:ln>
            <a:noFill/>
          </a:ln>
        </p:spPr>
      </p:sp>
      <p:sp>
        <p:nvSpPr>
          <p:cNvPr id="1905" name="Google Shape;1905;p44"/>
          <p:cNvSpPr/>
          <p:nvPr/>
        </p:nvSpPr>
        <p:spPr>
          <a:xfrm rot="5400000">
            <a:off x="82250" y="69300"/>
            <a:ext cx="104100" cy="90000"/>
          </a:xfrm>
          <a:prstGeom prst="triangle">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 Alt 2">
  <p:cSld name="BLANK_2">
    <p:bg>
      <p:bgPr>
        <a:solidFill>
          <a:schemeClr val="lt1"/>
        </a:solidFill>
        <a:effectLst/>
      </p:bgPr>
    </p:bg>
    <p:spTree>
      <p:nvGrpSpPr>
        <p:cNvPr id="1" name="Shape 1910"/>
        <p:cNvGrpSpPr/>
        <p:nvPr/>
      </p:nvGrpSpPr>
      <p:grpSpPr>
        <a:xfrm>
          <a:off x="0" y="0"/>
          <a:ext cx="0" cy="0"/>
          <a:chOff x="0" y="0"/>
          <a:chExt cx="0" cy="0"/>
        </a:xfrm>
      </p:grpSpPr>
      <p:sp>
        <p:nvSpPr>
          <p:cNvPr id="1911" name="Google Shape;1911;p46"/>
          <p:cNvSpPr txBox="1">
            <a:spLocks noGrp="1"/>
          </p:cNvSpPr>
          <p:nvPr>
            <p:ph type="subTitle" idx="1"/>
          </p:nvPr>
        </p:nvSpPr>
        <p:spPr>
          <a:xfrm>
            <a:off x="130200" y="4291350"/>
            <a:ext cx="4922100" cy="7392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912" name="Google Shape;1912;p46"/>
          <p:cNvSpPr/>
          <p:nvPr/>
        </p:nvSpPr>
        <p:spPr>
          <a:xfrm rot="-900003">
            <a:off x="2618331" y="-723216"/>
            <a:ext cx="4001240" cy="1687704"/>
          </a:xfrm>
          <a:prstGeom prst="chord">
            <a:avLst>
              <a:gd name="adj1" fmla="val 694140"/>
              <a:gd name="adj2" fmla="val 1194853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13" name="Google Shape;1913;p46"/>
          <p:cNvSpPr txBox="1">
            <a:spLocks noGrp="1"/>
          </p:cNvSpPr>
          <p:nvPr>
            <p:ph type="subTitle" idx="2"/>
          </p:nvPr>
        </p:nvSpPr>
        <p:spPr>
          <a:xfrm>
            <a:off x="138475" y="228600"/>
            <a:ext cx="21645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1914" name="Google Shape;1914;p46"/>
          <p:cNvSpPr/>
          <p:nvPr/>
        </p:nvSpPr>
        <p:spPr>
          <a:xfrm>
            <a:off x="228600" y="4445350"/>
            <a:ext cx="4823700" cy="2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1915" name="Google Shape;1915;p46"/>
          <p:cNvGrpSpPr/>
          <p:nvPr/>
        </p:nvGrpSpPr>
        <p:grpSpPr>
          <a:xfrm rot="10800000" flipH="1">
            <a:off x="4395238" y="-11"/>
            <a:ext cx="4748757" cy="2797859"/>
            <a:chOff x="3200875" y="1642950"/>
            <a:chExt cx="5970275" cy="3517550"/>
          </a:xfrm>
        </p:grpSpPr>
        <p:sp>
          <p:nvSpPr>
            <p:cNvPr id="1916" name="Google Shape;1916;p46"/>
            <p:cNvSpPr/>
            <p:nvPr/>
          </p:nvSpPr>
          <p:spPr>
            <a:xfrm>
              <a:off x="4208325" y="1644500"/>
              <a:ext cx="4962825" cy="3516000"/>
            </a:xfrm>
            <a:custGeom>
              <a:avLst/>
              <a:gdLst/>
              <a:ahLst/>
              <a:cxnLst/>
              <a:rect l="l" t="t" r="r" b="b"/>
              <a:pathLst>
                <a:path w="198513" h="140640" extrusionOk="0">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1917" name="Google Shape;1917;p46"/>
            <p:cNvSpPr/>
            <p:nvPr/>
          </p:nvSpPr>
          <p:spPr>
            <a:xfrm>
              <a:off x="3200875" y="1642950"/>
              <a:ext cx="1795975" cy="3517550"/>
            </a:xfrm>
            <a:custGeom>
              <a:avLst/>
              <a:gdLst/>
              <a:ahLst/>
              <a:cxnLst/>
              <a:rect l="l" t="t" r="r" b="b"/>
              <a:pathLst>
                <a:path w="71839" h="140702" extrusionOk="0">
                  <a:moveTo>
                    <a:pt x="71839" y="0"/>
                  </a:moveTo>
                  <a:lnTo>
                    <a:pt x="40808" y="140702"/>
                  </a:lnTo>
                  <a:lnTo>
                    <a:pt x="0" y="140702"/>
                  </a:lnTo>
                  <a:close/>
                </a:path>
              </a:pathLst>
            </a:custGeom>
            <a:solidFill>
              <a:schemeClr val="accent5"/>
            </a:solidFill>
            <a:ln>
              <a:noFill/>
            </a:ln>
          </p:spPr>
        </p:sp>
      </p:grpSp>
      <p:grpSp>
        <p:nvGrpSpPr>
          <p:cNvPr id="1918" name="Google Shape;1918;p46"/>
          <p:cNvGrpSpPr/>
          <p:nvPr/>
        </p:nvGrpSpPr>
        <p:grpSpPr>
          <a:xfrm flipH="1">
            <a:off x="6309311" y="2793726"/>
            <a:ext cx="2834695" cy="1890116"/>
            <a:chOff x="312900" y="2793625"/>
            <a:chExt cx="2221200" cy="1481050"/>
          </a:xfrm>
        </p:grpSpPr>
        <p:grpSp>
          <p:nvGrpSpPr>
            <p:cNvPr id="1919" name="Google Shape;1919;p46"/>
            <p:cNvGrpSpPr/>
            <p:nvPr/>
          </p:nvGrpSpPr>
          <p:grpSpPr>
            <a:xfrm>
              <a:off x="312900" y="2793625"/>
              <a:ext cx="1851000" cy="1481050"/>
              <a:chOff x="461225" y="3249175"/>
              <a:chExt cx="1851000" cy="1481050"/>
            </a:xfrm>
          </p:grpSpPr>
          <p:grpSp>
            <p:nvGrpSpPr>
              <p:cNvPr id="1920" name="Google Shape;1920;p46"/>
              <p:cNvGrpSpPr/>
              <p:nvPr/>
            </p:nvGrpSpPr>
            <p:grpSpPr>
              <a:xfrm>
                <a:off x="461225" y="3249175"/>
                <a:ext cx="1851000" cy="370200"/>
                <a:chOff x="461225" y="3249175"/>
                <a:chExt cx="1851000" cy="370200"/>
              </a:xfrm>
            </p:grpSpPr>
            <p:sp>
              <p:nvSpPr>
                <p:cNvPr id="1921" name="Google Shape;1921;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2" name="Google Shape;1922;p4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3" name="Google Shape;1923;p46"/>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24" name="Google Shape;1924;p46"/>
              <p:cNvGrpSpPr/>
              <p:nvPr/>
            </p:nvGrpSpPr>
            <p:grpSpPr>
              <a:xfrm>
                <a:off x="461225" y="3619500"/>
                <a:ext cx="1480800" cy="370200"/>
                <a:chOff x="461225" y="3249175"/>
                <a:chExt cx="1480800" cy="370200"/>
              </a:xfrm>
            </p:grpSpPr>
            <p:sp>
              <p:nvSpPr>
                <p:cNvPr id="1925" name="Google Shape;1925;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6" name="Google Shape;1926;p46"/>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7" name="Google Shape;1927;p4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28" name="Google Shape;1928;p4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29" name="Google Shape;1929;p46"/>
              <p:cNvGrpSpPr/>
              <p:nvPr/>
            </p:nvGrpSpPr>
            <p:grpSpPr>
              <a:xfrm>
                <a:off x="461225" y="3989700"/>
                <a:ext cx="1851000" cy="370200"/>
                <a:chOff x="461225" y="3249175"/>
                <a:chExt cx="1851000" cy="370200"/>
              </a:xfrm>
            </p:grpSpPr>
            <p:sp>
              <p:nvSpPr>
                <p:cNvPr id="1930" name="Google Shape;1930;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1" name="Google Shape;1931;p46"/>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2" name="Google Shape;1932;p4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3" name="Google Shape;1933;p46"/>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34" name="Google Shape;1934;p46"/>
              <p:cNvGrpSpPr/>
              <p:nvPr/>
            </p:nvGrpSpPr>
            <p:grpSpPr>
              <a:xfrm>
                <a:off x="461225" y="4360025"/>
                <a:ext cx="1480800" cy="370200"/>
                <a:chOff x="461225" y="3249175"/>
                <a:chExt cx="1480800" cy="370200"/>
              </a:xfrm>
            </p:grpSpPr>
            <p:sp>
              <p:nvSpPr>
                <p:cNvPr id="1935" name="Google Shape;1935;p46"/>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36" name="Google Shape;1936;p46"/>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937" name="Google Shape;1937;p46"/>
            <p:cNvSpPr/>
            <p:nvPr/>
          </p:nvSpPr>
          <p:spPr>
            <a:xfrm>
              <a:off x="2163900" y="390358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1938" name="Google Shape;1938;p46"/>
          <p:cNvSpPr txBox="1">
            <a:spLocks noGrp="1"/>
          </p:cNvSpPr>
          <p:nvPr>
            <p:ph type="title"/>
          </p:nvPr>
        </p:nvSpPr>
        <p:spPr>
          <a:xfrm>
            <a:off x="74600" y="2891050"/>
            <a:ext cx="5876700" cy="1440000"/>
          </a:xfrm>
          <a:prstGeom prst="rect">
            <a:avLst/>
          </a:prstGeom>
        </p:spPr>
        <p:txBody>
          <a:bodyPr spcFirstLastPara="1" wrap="square" lIns="91425" tIns="91425" rIns="91425" bIns="91425" anchor="b" anchorCtr="0">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 Alt 1">
  <p:cSld name="BLANK_1_1_3">
    <p:spTree>
      <p:nvGrpSpPr>
        <p:cNvPr id="1" name="Shape 1939"/>
        <p:cNvGrpSpPr/>
        <p:nvPr/>
      </p:nvGrpSpPr>
      <p:grpSpPr>
        <a:xfrm>
          <a:off x="0" y="0"/>
          <a:ext cx="0" cy="0"/>
          <a:chOff x="0" y="0"/>
          <a:chExt cx="0" cy="0"/>
        </a:xfrm>
      </p:grpSpPr>
      <p:grpSp>
        <p:nvGrpSpPr>
          <p:cNvPr id="1940" name="Google Shape;1940;p47"/>
          <p:cNvGrpSpPr/>
          <p:nvPr/>
        </p:nvGrpSpPr>
        <p:grpSpPr>
          <a:xfrm flipH="1">
            <a:off x="6169505" y="2816179"/>
            <a:ext cx="2979740" cy="1986829"/>
            <a:chOff x="312900" y="2793625"/>
            <a:chExt cx="2221200" cy="1481050"/>
          </a:xfrm>
        </p:grpSpPr>
        <p:grpSp>
          <p:nvGrpSpPr>
            <p:cNvPr id="1941" name="Google Shape;1941;p47"/>
            <p:cNvGrpSpPr/>
            <p:nvPr/>
          </p:nvGrpSpPr>
          <p:grpSpPr>
            <a:xfrm>
              <a:off x="312900" y="2793625"/>
              <a:ext cx="1851000" cy="1481050"/>
              <a:chOff x="461225" y="3249175"/>
              <a:chExt cx="1851000" cy="1481050"/>
            </a:xfrm>
          </p:grpSpPr>
          <p:grpSp>
            <p:nvGrpSpPr>
              <p:cNvPr id="1942" name="Google Shape;1942;p47"/>
              <p:cNvGrpSpPr/>
              <p:nvPr/>
            </p:nvGrpSpPr>
            <p:grpSpPr>
              <a:xfrm>
                <a:off x="461225" y="3249175"/>
                <a:ext cx="1851000" cy="370200"/>
                <a:chOff x="461225" y="3249175"/>
                <a:chExt cx="1851000" cy="370200"/>
              </a:xfrm>
            </p:grpSpPr>
            <p:sp>
              <p:nvSpPr>
                <p:cNvPr id="1943" name="Google Shape;1943;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4" name="Google Shape;1944;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5" name="Google Shape;1945;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6" name="Google Shape;1946;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47" name="Google Shape;1947;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48" name="Google Shape;1948;p47"/>
              <p:cNvGrpSpPr/>
              <p:nvPr/>
            </p:nvGrpSpPr>
            <p:grpSpPr>
              <a:xfrm>
                <a:off x="461225" y="3619500"/>
                <a:ext cx="1851000" cy="370200"/>
                <a:chOff x="461225" y="3249175"/>
                <a:chExt cx="1851000" cy="370200"/>
              </a:xfrm>
            </p:grpSpPr>
            <p:sp>
              <p:nvSpPr>
                <p:cNvPr id="1949" name="Google Shape;1949;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0" name="Google Shape;1950;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1" name="Google Shape;1951;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2" name="Google Shape;1952;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3" name="Google Shape;1953;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54" name="Google Shape;1954;p47"/>
              <p:cNvGrpSpPr/>
              <p:nvPr/>
            </p:nvGrpSpPr>
            <p:grpSpPr>
              <a:xfrm>
                <a:off x="461225" y="3989700"/>
                <a:ext cx="1851000" cy="370200"/>
                <a:chOff x="461225" y="3249175"/>
                <a:chExt cx="1851000" cy="370200"/>
              </a:xfrm>
            </p:grpSpPr>
            <p:sp>
              <p:nvSpPr>
                <p:cNvPr id="1955" name="Google Shape;1955;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6" name="Google Shape;1956;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7" name="Google Shape;1957;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8" name="Google Shape;1958;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59" name="Google Shape;1959;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60" name="Google Shape;1960;p47"/>
              <p:cNvGrpSpPr/>
              <p:nvPr/>
            </p:nvGrpSpPr>
            <p:grpSpPr>
              <a:xfrm>
                <a:off x="461225" y="4360025"/>
                <a:ext cx="1851000" cy="370200"/>
                <a:chOff x="461225" y="3249175"/>
                <a:chExt cx="1851000" cy="370200"/>
              </a:xfrm>
            </p:grpSpPr>
            <p:sp>
              <p:nvSpPr>
                <p:cNvPr id="1961" name="Google Shape;1961;p4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2" name="Google Shape;1962;p4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3" name="Google Shape;1963;p4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4" name="Google Shape;1964;p4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5" name="Google Shape;1965;p4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1966" name="Google Shape;1966;p47"/>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1967" name="Google Shape;1967;p47"/>
          <p:cNvSpPr/>
          <p:nvPr/>
        </p:nvSpPr>
        <p:spPr>
          <a:xfrm flipH="1">
            <a:off x="12" y="3308203"/>
            <a:ext cx="9143963" cy="183531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1968" name="Google Shape;1968;p47"/>
          <p:cNvSpPr/>
          <p:nvPr/>
        </p:nvSpPr>
        <p:spPr>
          <a:xfrm>
            <a:off x="11" y="26114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69" name="Google Shape;1969;p47"/>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70" name="Google Shape;1970;p47"/>
          <p:cNvSpPr/>
          <p:nvPr/>
        </p:nvSpPr>
        <p:spPr>
          <a:xfrm rot="-5400000" flipH="1">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71" name="Google Shape;1971;p47"/>
          <p:cNvSpPr txBox="1">
            <a:spLocks noGrp="1"/>
          </p:cNvSpPr>
          <p:nvPr>
            <p:ph type="title"/>
          </p:nvPr>
        </p:nvSpPr>
        <p:spPr>
          <a:xfrm>
            <a:off x="115025" y="502775"/>
            <a:ext cx="41838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972" name="Google Shape;1972;p47"/>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1973" name="Google Shape;1973;p47"/>
          <p:cNvSpPr txBox="1">
            <a:spLocks noGrp="1"/>
          </p:cNvSpPr>
          <p:nvPr>
            <p:ph type="body" idx="1"/>
          </p:nvPr>
        </p:nvSpPr>
        <p:spPr>
          <a:xfrm>
            <a:off x="3511550" y="587150"/>
            <a:ext cx="4371600" cy="25263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92100">
              <a:lnSpc>
                <a:spcPct val="115000"/>
              </a:lnSpc>
              <a:spcBef>
                <a:spcPts val="800"/>
              </a:spcBef>
              <a:spcAft>
                <a:spcPts val="0"/>
              </a:spcAft>
              <a:buClr>
                <a:schemeClr val="lt1"/>
              </a:buClr>
              <a:buSzPts val="1000"/>
              <a:buFont typeface="Sora"/>
              <a:buChar char="■"/>
              <a:defRPr sz="1000"/>
            </a:lvl3pPr>
            <a:lvl4pPr marL="1828800" lvl="3" indent="-292100">
              <a:lnSpc>
                <a:spcPct val="115000"/>
              </a:lnSpc>
              <a:spcBef>
                <a:spcPts val="80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92100">
              <a:lnSpc>
                <a:spcPct val="115000"/>
              </a:lnSpc>
              <a:spcBef>
                <a:spcPts val="800"/>
              </a:spcBef>
              <a:spcAft>
                <a:spcPts val="800"/>
              </a:spcAft>
              <a:buClr>
                <a:schemeClr val="lt1"/>
              </a:buClr>
              <a:buSzPts val="1000"/>
              <a:buFont typeface="Sora"/>
              <a:buChar char="■"/>
              <a:defRPr sz="1000"/>
            </a:lvl9pPr>
          </a:lstStyle>
          <a:p>
            <a:endParaRPr/>
          </a:p>
        </p:txBody>
      </p:sp>
      <p:sp>
        <p:nvSpPr>
          <p:cNvPr id="1974" name="Google Shape;1974;p47"/>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 Alt 2">
  <p:cSld name="BLANK_1_1_2">
    <p:spTree>
      <p:nvGrpSpPr>
        <p:cNvPr id="1" name="Shape 1975"/>
        <p:cNvGrpSpPr/>
        <p:nvPr/>
      </p:nvGrpSpPr>
      <p:grpSpPr>
        <a:xfrm>
          <a:off x="0" y="0"/>
          <a:ext cx="0" cy="0"/>
          <a:chOff x="0" y="0"/>
          <a:chExt cx="0" cy="0"/>
        </a:xfrm>
      </p:grpSpPr>
      <p:grpSp>
        <p:nvGrpSpPr>
          <p:cNvPr id="1976" name="Google Shape;1976;p48"/>
          <p:cNvGrpSpPr/>
          <p:nvPr/>
        </p:nvGrpSpPr>
        <p:grpSpPr>
          <a:xfrm flipH="1">
            <a:off x="6169505" y="228779"/>
            <a:ext cx="2979740" cy="1986829"/>
            <a:chOff x="312900" y="2793625"/>
            <a:chExt cx="2221200" cy="1481050"/>
          </a:xfrm>
        </p:grpSpPr>
        <p:grpSp>
          <p:nvGrpSpPr>
            <p:cNvPr id="1977" name="Google Shape;1977;p48"/>
            <p:cNvGrpSpPr/>
            <p:nvPr/>
          </p:nvGrpSpPr>
          <p:grpSpPr>
            <a:xfrm>
              <a:off x="312900" y="2793625"/>
              <a:ext cx="1851000" cy="1481050"/>
              <a:chOff x="461225" y="3249175"/>
              <a:chExt cx="1851000" cy="1481050"/>
            </a:xfrm>
          </p:grpSpPr>
          <p:grpSp>
            <p:nvGrpSpPr>
              <p:cNvPr id="1978" name="Google Shape;1978;p48"/>
              <p:cNvGrpSpPr/>
              <p:nvPr/>
            </p:nvGrpSpPr>
            <p:grpSpPr>
              <a:xfrm>
                <a:off x="461225" y="3249175"/>
                <a:ext cx="1851000" cy="370200"/>
                <a:chOff x="461225" y="3249175"/>
                <a:chExt cx="1851000" cy="370200"/>
              </a:xfrm>
            </p:grpSpPr>
            <p:sp>
              <p:nvSpPr>
                <p:cNvPr id="1979" name="Google Shape;1979;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0" name="Google Shape;1980;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1" name="Google Shape;1981;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2" name="Google Shape;1982;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3" name="Google Shape;1983;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84" name="Google Shape;1984;p48"/>
              <p:cNvGrpSpPr/>
              <p:nvPr/>
            </p:nvGrpSpPr>
            <p:grpSpPr>
              <a:xfrm>
                <a:off x="461225" y="3619500"/>
                <a:ext cx="1851000" cy="370200"/>
                <a:chOff x="461225" y="3249175"/>
                <a:chExt cx="1851000" cy="370200"/>
              </a:xfrm>
            </p:grpSpPr>
            <p:sp>
              <p:nvSpPr>
                <p:cNvPr id="1985" name="Google Shape;1985;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6" name="Google Shape;1986;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7" name="Google Shape;1987;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8" name="Google Shape;1988;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89" name="Google Shape;1989;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90" name="Google Shape;1990;p48"/>
              <p:cNvGrpSpPr/>
              <p:nvPr/>
            </p:nvGrpSpPr>
            <p:grpSpPr>
              <a:xfrm>
                <a:off x="461225" y="3989700"/>
                <a:ext cx="1851000" cy="370200"/>
                <a:chOff x="461225" y="3249175"/>
                <a:chExt cx="1851000" cy="370200"/>
              </a:xfrm>
            </p:grpSpPr>
            <p:sp>
              <p:nvSpPr>
                <p:cNvPr id="1991" name="Google Shape;1991;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2" name="Google Shape;1992;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3" name="Google Shape;1993;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4" name="Google Shape;1994;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5" name="Google Shape;1995;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1996" name="Google Shape;1996;p48"/>
              <p:cNvGrpSpPr/>
              <p:nvPr/>
            </p:nvGrpSpPr>
            <p:grpSpPr>
              <a:xfrm>
                <a:off x="461225" y="4360025"/>
                <a:ext cx="1851000" cy="370200"/>
                <a:chOff x="461225" y="3249175"/>
                <a:chExt cx="1851000" cy="370200"/>
              </a:xfrm>
            </p:grpSpPr>
            <p:sp>
              <p:nvSpPr>
                <p:cNvPr id="1997" name="Google Shape;1997;p4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8" name="Google Shape;1998;p4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999" name="Google Shape;1999;p4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0" name="Google Shape;2000;p48"/>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1" name="Google Shape;2001;p48"/>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002" name="Google Shape;2002;p48"/>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003" name="Google Shape;2003;p48"/>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004" name="Google Shape;2004;p48"/>
          <p:cNvSpPr/>
          <p:nvPr/>
        </p:nvSpPr>
        <p:spPr>
          <a:xfrm flipH="1">
            <a:off x="8423546" y="3087297"/>
            <a:ext cx="725708" cy="1448283"/>
          </a:xfrm>
          <a:custGeom>
            <a:avLst/>
            <a:gdLst/>
            <a:ahLst/>
            <a:cxnLst/>
            <a:rect l="l" t="t" r="r" b="b"/>
            <a:pathLst>
              <a:path w="25297" h="50476" extrusionOk="0">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dist="76200" dir="7800000" algn="bl" rotWithShape="0">
              <a:schemeClr val="accent1">
                <a:alpha val="27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5" name="Google Shape;2005;p48"/>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dist="28575" dir="2700000" algn="bl" rotWithShape="0">
              <a:schemeClr val="accent1">
                <a:alpha val="28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6" name="Google Shape;2006;p48"/>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dist="38100" dir="5400000" algn="bl" rotWithShape="0">
              <a:schemeClr val="accent3">
                <a:alpha val="3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07" name="Google Shape;2007;p48"/>
          <p:cNvSpPr txBox="1">
            <a:spLocks noGrp="1"/>
          </p:cNvSpPr>
          <p:nvPr>
            <p:ph type="body" idx="1"/>
          </p:nvPr>
        </p:nvSpPr>
        <p:spPr>
          <a:xfrm>
            <a:off x="115025" y="908975"/>
            <a:ext cx="5369100" cy="2478000"/>
          </a:xfrm>
          <a:prstGeom prst="rect">
            <a:avLst/>
          </a:prstGeom>
        </p:spPr>
        <p:txBody>
          <a:bodyPr spcFirstLastPara="1" wrap="square" lIns="91425" tIns="0" rIns="91425" bIns="91425" anchor="t" anchorCtr="0">
            <a:noAutofit/>
          </a:bodyPr>
          <a:lstStyle>
            <a:lvl1pPr marL="457200" lvl="0" indent="-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marL="914400" lvl="1"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marL="1371600" lvl="2"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marL="1828800" lvl="3"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marL="2286000" lvl="4"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marL="2743200" lvl="5"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marL="3200400" lvl="6"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marL="3657600" lvl="7" indent="-457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marL="4114800" lvl="8" indent="-4572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a:endParaRPr/>
          </a:p>
        </p:txBody>
      </p:sp>
      <p:sp>
        <p:nvSpPr>
          <p:cNvPr id="2008" name="Google Shape;2008;p48"/>
          <p:cNvSpPr txBox="1">
            <a:spLocks noGrp="1"/>
          </p:cNvSpPr>
          <p:nvPr>
            <p:ph type="title" idx="2"/>
          </p:nvPr>
        </p:nvSpPr>
        <p:spPr>
          <a:xfrm>
            <a:off x="115025" y="502775"/>
            <a:ext cx="4183800" cy="406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a:endParaRPr/>
          </a:p>
        </p:txBody>
      </p:sp>
      <p:sp>
        <p:nvSpPr>
          <p:cNvPr id="2009" name="Google Shape;2009;p48"/>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 Alt 1">
  <p:cSld name="BLANK_1_1_1">
    <p:spTree>
      <p:nvGrpSpPr>
        <p:cNvPr id="1" name="Shape 2010"/>
        <p:cNvGrpSpPr/>
        <p:nvPr/>
      </p:nvGrpSpPr>
      <p:grpSpPr>
        <a:xfrm>
          <a:off x="0" y="0"/>
          <a:ext cx="0" cy="0"/>
          <a:chOff x="0" y="0"/>
          <a:chExt cx="0" cy="0"/>
        </a:xfrm>
      </p:grpSpPr>
      <p:grpSp>
        <p:nvGrpSpPr>
          <p:cNvPr id="2011" name="Google Shape;2011;p49"/>
          <p:cNvGrpSpPr/>
          <p:nvPr/>
        </p:nvGrpSpPr>
        <p:grpSpPr>
          <a:xfrm>
            <a:off x="228600" y="2793625"/>
            <a:ext cx="2221200" cy="1481050"/>
            <a:chOff x="312900" y="2793625"/>
            <a:chExt cx="2221200" cy="1481050"/>
          </a:xfrm>
        </p:grpSpPr>
        <p:grpSp>
          <p:nvGrpSpPr>
            <p:cNvPr id="2012" name="Google Shape;2012;p49"/>
            <p:cNvGrpSpPr/>
            <p:nvPr/>
          </p:nvGrpSpPr>
          <p:grpSpPr>
            <a:xfrm>
              <a:off x="312900" y="2793625"/>
              <a:ext cx="1851000" cy="1481050"/>
              <a:chOff x="461225" y="3249175"/>
              <a:chExt cx="1851000" cy="1481050"/>
            </a:xfrm>
          </p:grpSpPr>
          <p:grpSp>
            <p:nvGrpSpPr>
              <p:cNvPr id="2013" name="Google Shape;2013;p49"/>
              <p:cNvGrpSpPr/>
              <p:nvPr/>
            </p:nvGrpSpPr>
            <p:grpSpPr>
              <a:xfrm>
                <a:off x="461225" y="3249175"/>
                <a:ext cx="1851000" cy="370200"/>
                <a:chOff x="461225" y="3249175"/>
                <a:chExt cx="1851000" cy="370200"/>
              </a:xfrm>
            </p:grpSpPr>
            <p:sp>
              <p:nvSpPr>
                <p:cNvPr id="2014" name="Google Shape;2014;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5" name="Google Shape;2015;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6" name="Google Shape;2016;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7" name="Google Shape;2017;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18" name="Google Shape;2018;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19" name="Google Shape;2019;p49"/>
              <p:cNvGrpSpPr/>
              <p:nvPr/>
            </p:nvGrpSpPr>
            <p:grpSpPr>
              <a:xfrm>
                <a:off x="461225" y="3619500"/>
                <a:ext cx="1851000" cy="370200"/>
                <a:chOff x="461225" y="3249175"/>
                <a:chExt cx="1851000" cy="370200"/>
              </a:xfrm>
            </p:grpSpPr>
            <p:sp>
              <p:nvSpPr>
                <p:cNvPr id="2020" name="Google Shape;2020;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1" name="Google Shape;2021;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2" name="Google Shape;2022;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3" name="Google Shape;2023;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4" name="Google Shape;2024;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25" name="Google Shape;2025;p49"/>
              <p:cNvGrpSpPr/>
              <p:nvPr/>
            </p:nvGrpSpPr>
            <p:grpSpPr>
              <a:xfrm>
                <a:off x="461225" y="3989700"/>
                <a:ext cx="1851000" cy="370200"/>
                <a:chOff x="461225" y="3249175"/>
                <a:chExt cx="1851000" cy="370200"/>
              </a:xfrm>
            </p:grpSpPr>
            <p:sp>
              <p:nvSpPr>
                <p:cNvPr id="2026" name="Google Shape;2026;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7" name="Google Shape;2027;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8" name="Google Shape;2028;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29" name="Google Shape;2029;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0" name="Google Shape;2030;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31" name="Google Shape;2031;p49"/>
              <p:cNvGrpSpPr/>
              <p:nvPr/>
            </p:nvGrpSpPr>
            <p:grpSpPr>
              <a:xfrm>
                <a:off x="461225" y="4360025"/>
                <a:ext cx="1851000" cy="370200"/>
                <a:chOff x="461225" y="3249175"/>
                <a:chExt cx="1851000" cy="370200"/>
              </a:xfrm>
            </p:grpSpPr>
            <p:sp>
              <p:nvSpPr>
                <p:cNvPr id="2032" name="Google Shape;2032;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3" name="Google Shape;2033;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4" name="Google Shape;2034;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5" name="Google Shape;2035;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36" name="Google Shape;2036;p49"/>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037" name="Google Shape;2037;p49"/>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38" name="Google Shape;2038;p49"/>
          <p:cNvGrpSpPr/>
          <p:nvPr/>
        </p:nvGrpSpPr>
        <p:grpSpPr>
          <a:xfrm>
            <a:off x="7663200" y="-725"/>
            <a:ext cx="1480800" cy="1396025"/>
            <a:chOff x="461225" y="3334200"/>
            <a:chExt cx="1480800" cy="1396025"/>
          </a:xfrm>
        </p:grpSpPr>
        <p:grpSp>
          <p:nvGrpSpPr>
            <p:cNvPr id="2039" name="Google Shape;2039;p49"/>
            <p:cNvGrpSpPr/>
            <p:nvPr/>
          </p:nvGrpSpPr>
          <p:grpSpPr>
            <a:xfrm>
              <a:off x="461225" y="3334200"/>
              <a:ext cx="1480800" cy="285300"/>
              <a:chOff x="461225" y="3334200"/>
              <a:chExt cx="1480800" cy="285300"/>
            </a:xfrm>
          </p:grpSpPr>
          <p:sp>
            <p:nvSpPr>
              <p:cNvPr id="2040" name="Google Shape;2040;p49"/>
              <p:cNvSpPr/>
              <p:nvPr/>
            </p:nvSpPr>
            <p:spPr>
              <a:xfrm>
                <a:off x="4612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1" name="Google Shape;2041;p49"/>
              <p:cNvSpPr/>
              <p:nvPr/>
            </p:nvSpPr>
            <p:spPr>
              <a:xfrm>
                <a:off x="8314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2" name="Google Shape;2042;p49"/>
              <p:cNvSpPr/>
              <p:nvPr/>
            </p:nvSpPr>
            <p:spPr>
              <a:xfrm>
                <a:off x="12016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3" name="Google Shape;2043;p49"/>
              <p:cNvSpPr/>
              <p:nvPr/>
            </p:nvSpPr>
            <p:spPr>
              <a:xfrm>
                <a:off x="1571825" y="3334200"/>
                <a:ext cx="370200" cy="28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44" name="Google Shape;2044;p49"/>
            <p:cNvGrpSpPr/>
            <p:nvPr/>
          </p:nvGrpSpPr>
          <p:grpSpPr>
            <a:xfrm>
              <a:off x="461225" y="3619500"/>
              <a:ext cx="1480800" cy="370200"/>
              <a:chOff x="461225" y="3249175"/>
              <a:chExt cx="1480800" cy="370200"/>
            </a:xfrm>
          </p:grpSpPr>
          <p:sp>
            <p:nvSpPr>
              <p:cNvPr id="2045" name="Google Shape;2045;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6" name="Google Shape;2046;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7" name="Google Shape;2047;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48" name="Google Shape;2048;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49" name="Google Shape;2049;p49"/>
            <p:cNvGrpSpPr/>
            <p:nvPr/>
          </p:nvGrpSpPr>
          <p:grpSpPr>
            <a:xfrm>
              <a:off x="461225" y="3989700"/>
              <a:ext cx="1480800" cy="370200"/>
              <a:chOff x="461225" y="3249175"/>
              <a:chExt cx="1480800" cy="370200"/>
            </a:xfrm>
          </p:grpSpPr>
          <p:sp>
            <p:nvSpPr>
              <p:cNvPr id="2050" name="Google Shape;2050;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1" name="Google Shape;2051;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2" name="Google Shape;2052;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3" name="Google Shape;2053;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054" name="Google Shape;2054;p49"/>
            <p:cNvGrpSpPr/>
            <p:nvPr/>
          </p:nvGrpSpPr>
          <p:grpSpPr>
            <a:xfrm>
              <a:off x="461225" y="4360025"/>
              <a:ext cx="1480800" cy="370200"/>
              <a:chOff x="461225" y="3249175"/>
              <a:chExt cx="1480800" cy="370200"/>
            </a:xfrm>
          </p:grpSpPr>
          <p:sp>
            <p:nvSpPr>
              <p:cNvPr id="2055" name="Google Shape;2055;p49"/>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6" name="Google Shape;2056;p49"/>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7" name="Google Shape;2057;p49"/>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58" name="Google Shape;2058;p49"/>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grpSp>
        <p:nvGrpSpPr>
          <p:cNvPr id="2059" name="Google Shape;2059;p49"/>
          <p:cNvGrpSpPr/>
          <p:nvPr/>
        </p:nvGrpSpPr>
        <p:grpSpPr>
          <a:xfrm>
            <a:off x="1843925" y="-725"/>
            <a:ext cx="7300075" cy="5144088"/>
            <a:chOff x="1870575" y="-635"/>
            <a:chExt cx="7300075" cy="5174097"/>
          </a:xfrm>
        </p:grpSpPr>
        <p:sp>
          <p:nvSpPr>
            <p:cNvPr id="2060" name="Google Shape;2060;p49"/>
            <p:cNvSpPr/>
            <p:nvPr/>
          </p:nvSpPr>
          <p:spPr>
            <a:xfrm>
              <a:off x="1870575" y="-635"/>
              <a:ext cx="7300075" cy="4989625"/>
            </a:xfrm>
            <a:custGeom>
              <a:avLst/>
              <a:gdLst/>
              <a:ahLst/>
              <a:cxnLst/>
              <a:rect l="l" t="t" r="r" b="b"/>
              <a:pathLst>
                <a:path w="292003" h="199585" extrusionOk="0">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2061" name="Google Shape;2061;p49"/>
            <p:cNvSpPr/>
            <p:nvPr/>
          </p:nvSpPr>
          <p:spPr>
            <a:xfrm>
              <a:off x="1870575" y="4089437"/>
              <a:ext cx="6285225" cy="1084025"/>
            </a:xfrm>
            <a:custGeom>
              <a:avLst/>
              <a:gdLst/>
              <a:ahLst/>
              <a:cxnLst/>
              <a:rect l="l" t="t" r="r" b="b"/>
              <a:pathLst>
                <a:path w="251409" h="43361" extrusionOk="0">
                  <a:moveTo>
                    <a:pt x="0" y="0"/>
                  </a:moveTo>
                  <a:lnTo>
                    <a:pt x="6458" y="43361"/>
                  </a:lnTo>
                  <a:lnTo>
                    <a:pt x="251409" y="43361"/>
                  </a:lnTo>
                  <a:lnTo>
                    <a:pt x="250494" y="35931"/>
                  </a:lnTo>
                  <a:close/>
                </a:path>
              </a:pathLst>
            </a:custGeom>
            <a:solidFill>
              <a:schemeClr val="accent5"/>
            </a:solidFill>
            <a:ln>
              <a:noFill/>
            </a:ln>
          </p:spPr>
        </p:sp>
      </p:grpSp>
      <p:sp>
        <p:nvSpPr>
          <p:cNvPr id="2062" name="Google Shape;2062;p49"/>
          <p:cNvSpPr txBox="1">
            <a:spLocks noGrp="1"/>
          </p:cNvSpPr>
          <p:nvPr>
            <p:ph type="body" idx="1"/>
          </p:nvPr>
        </p:nvSpPr>
        <p:spPr>
          <a:xfrm>
            <a:off x="4631450" y="2170025"/>
            <a:ext cx="2896200" cy="18876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a:buChar char="●"/>
              <a:defRPr sz="1000"/>
            </a:lvl1pPr>
            <a:lvl2pPr marL="914400" lvl="1" indent="-292100">
              <a:lnSpc>
                <a:spcPct val="115000"/>
              </a:lnSpc>
              <a:spcBef>
                <a:spcPts val="800"/>
              </a:spcBef>
              <a:spcAft>
                <a:spcPts val="0"/>
              </a:spcAft>
              <a:buClr>
                <a:schemeClr val="lt1"/>
              </a:buClr>
              <a:buSzPts val="1000"/>
              <a:buFont typeface="Sora"/>
              <a:buChar char="○"/>
              <a:defRPr sz="1000"/>
            </a:lvl2pPr>
            <a:lvl3pPr marL="1371600" lvl="2" indent="-228600">
              <a:lnSpc>
                <a:spcPct val="115000"/>
              </a:lnSpc>
              <a:spcBef>
                <a:spcPts val="800"/>
              </a:spcBef>
              <a:spcAft>
                <a:spcPts val="0"/>
              </a:spcAft>
              <a:buNone/>
              <a:defRPr sz="1000"/>
            </a:lvl3pPr>
            <a:lvl4pPr marL="1828800" lvl="3" indent="-292100">
              <a:lnSpc>
                <a:spcPct val="115000"/>
              </a:lnSpc>
              <a:spcBef>
                <a:spcPts val="0"/>
              </a:spcBef>
              <a:spcAft>
                <a:spcPts val="0"/>
              </a:spcAft>
              <a:buClr>
                <a:schemeClr val="lt1"/>
              </a:buClr>
              <a:buSzPts val="1000"/>
              <a:buFont typeface="Sora"/>
              <a:buChar char="●"/>
              <a:defRPr sz="1000"/>
            </a:lvl4pPr>
            <a:lvl5pPr marL="2286000" lvl="4" indent="-292100">
              <a:lnSpc>
                <a:spcPct val="115000"/>
              </a:lnSpc>
              <a:spcBef>
                <a:spcPts val="800"/>
              </a:spcBef>
              <a:spcAft>
                <a:spcPts val="0"/>
              </a:spcAft>
              <a:buClr>
                <a:schemeClr val="lt1"/>
              </a:buClr>
              <a:buSzPts val="1000"/>
              <a:buFont typeface="Sora"/>
              <a:buChar char="○"/>
              <a:defRPr sz="1000"/>
            </a:lvl5pPr>
            <a:lvl6pPr marL="2743200" lvl="5" indent="-292100">
              <a:lnSpc>
                <a:spcPct val="115000"/>
              </a:lnSpc>
              <a:spcBef>
                <a:spcPts val="800"/>
              </a:spcBef>
              <a:spcAft>
                <a:spcPts val="0"/>
              </a:spcAft>
              <a:buClr>
                <a:schemeClr val="lt1"/>
              </a:buClr>
              <a:buSzPts val="1000"/>
              <a:buFont typeface="Sora"/>
              <a:buChar char="■"/>
              <a:defRPr sz="1000"/>
            </a:lvl6pPr>
            <a:lvl7pPr marL="3200400" lvl="6" indent="-292100">
              <a:lnSpc>
                <a:spcPct val="115000"/>
              </a:lnSpc>
              <a:spcBef>
                <a:spcPts val="800"/>
              </a:spcBef>
              <a:spcAft>
                <a:spcPts val="0"/>
              </a:spcAft>
              <a:buClr>
                <a:schemeClr val="lt1"/>
              </a:buClr>
              <a:buSzPts val="1000"/>
              <a:buFont typeface="Sora"/>
              <a:buChar char="●"/>
              <a:defRPr sz="1000"/>
            </a:lvl7pPr>
            <a:lvl8pPr marL="3657600" lvl="7" indent="-292100">
              <a:lnSpc>
                <a:spcPct val="115000"/>
              </a:lnSpc>
              <a:spcBef>
                <a:spcPts val="800"/>
              </a:spcBef>
              <a:spcAft>
                <a:spcPts val="0"/>
              </a:spcAft>
              <a:buClr>
                <a:schemeClr val="lt1"/>
              </a:buClr>
              <a:buSzPts val="1000"/>
              <a:buFont typeface="Sora"/>
              <a:buChar char="○"/>
              <a:defRPr sz="1000"/>
            </a:lvl8pPr>
            <a:lvl9pPr marL="4114800" lvl="8" indent="-228600">
              <a:lnSpc>
                <a:spcPct val="115000"/>
              </a:lnSpc>
              <a:spcBef>
                <a:spcPts val="800"/>
              </a:spcBef>
              <a:spcAft>
                <a:spcPts val="0"/>
              </a:spcAft>
              <a:buNone/>
              <a:defRPr sz="1000"/>
            </a:lvl9pPr>
          </a:lstStyle>
          <a:p>
            <a:endParaRPr/>
          </a:p>
        </p:txBody>
      </p:sp>
      <p:sp>
        <p:nvSpPr>
          <p:cNvPr id="2063" name="Google Shape;2063;p4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064" name="Google Shape;2064;p49"/>
          <p:cNvSpPr txBox="1">
            <a:spLocks noGrp="1"/>
          </p:cNvSpPr>
          <p:nvPr>
            <p:ph type="body" idx="2"/>
          </p:nvPr>
        </p:nvSpPr>
        <p:spPr>
          <a:xfrm>
            <a:off x="4631450" y="827575"/>
            <a:ext cx="2896200" cy="12003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2065" name="Google Shape;2065;p49"/>
          <p:cNvSpPr txBox="1">
            <a:spLocks noGrp="1"/>
          </p:cNvSpPr>
          <p:nvPr>
            <p:ph type="title" idx="3"/>
          </p:nvPr>
        </p:nvSpPr>
        <p:spPr>
          <a:xfrm>
            <a:off x="115025" y="502775"/>
            <a:ext cx="39054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066" name="Google Shape;2066;p49"/>
          <p:cNvSpPr txBox="1">
            <a:spLocks noGrp="1"/>
          </p:cNvSpPr>
          <p:nvPr>
            <p:ph type="title" idx="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3 images">
  <p:cSld name="BLANK_1_1_1_1_2">
    <p:bg>
      <p:bgPr>
        <a:solidFill>
          <a:schemeClr val="lt1"/>
        </a:solidFill>
        <a:effectLst/>
      </p:bgPr>
    </p:bg>
    <p:spTree>
      <p:nvGrpSpPr>
        <p:cNvPr id="1" name="Shape 2067"/>
        <p:cNvGrpSpPr/>
        <p:nvPr/>
      </p:nvGrpSpPr>
      <p:grpSpPr>
        <a:xfrm>
          <a:off x="0" y="0"/>
          <a:ext cx="0" cy="0"/>
          <a:chOff x="0" y="0"/>
          <a:chExt cx="0" cy="0"/>
        </a:xfrm>
      </p:grpSpPr>
      <p:sp>
        <p:nvSpPr>
          <p:cNvPr id="2068" name="Google Shape;2068;p50"/>
          <p:cNvSpPr/>
          <p:nvPr/>
        </p:nvSpPr>
        <p:spPr>
          <a:xfrm rot="10800000" flipH="1">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69" name="Google Shape;2069;p50"/>
          <p:cNvSpPr/>
          <p:nvPr/>
        </p:nvSpPr>
        <p:spPr>
          <a:xfrm rot="10800000" flipH="1">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0" name="Google Shape;2070;p50"/>
          <p:cNvSpPr/>
          <p:nvPr/>
        </p:nvSpPr>
        <p:spPr>
          <a:xfrm rot="10800000" flipH="1">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1" name="Google Shape;2071;p50"/>
          <p:cNvSpPr/>
          <p:nvPr/>
        </p:nvSpPr>
        <p:spPr>
          <a:xfrm rot="10800000" flipH="1">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72" name="Google Shape;2072;p50"/>
          <p:cNvSpPr txBox="1">
            <a:spLocks noGrp="1"/>
          </p:cNvSpPr>
          <p:nvPr>
            <p:ph type="title"/>
          </p:nvPr>
        </p:nvSpPr>
        <p:spPr>
          <a:xfrm>
            <a:off x="91950" y="292050"/>
            <a:ext cx="4390500" cy="160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a:endParaRPr/>
          </a:p>
        </p:txBody>
      </p:sp>
      <p:sp>
        <p:nvSpPr>
          <p:cNvPr id="2073" name="Google Shape;2073;p50"/>
          <p:cNvSpPr>
            <a:spLocks noGrp="1"/>
          </p:cNvSpPr>
          <p:nvPr>
            <p:ph type="pic" idx="2"/>
          </p:nvPr>
        </p:nvSpPr>
        <p:spPr>
          <a:xfrm>
            <a:off x="225300" y="3132125"/>
            <a:ext cx="1849800" cy="1770300"/>
          </a:xfrm>
          <a:prstGeom prst="rect">
            <a:avLst/>
          </a:prstGeom>
          <a:noFill/>
          <a:ln>
            <a:noFill/>
          </a:ln>
        </p:spPr>
      </p:sp>
      <p:sp>
        <p:nvSpPr>
          <p:cNvPr id="2074" name="Google Shape;2074;p50"/>
          <p:cNvSpPr>
            <a:spLocks noGrp="1"/>
          </p:cNvSpPr>
          <p:nvPr>
            <p:ph type="pic" idx="3"/>
          </p:nvPr>
        </p:nvSpPr>
        <p:spPr>
          <a:xfrm>
            <a:off x="5262525" y="228600"/>
            <a:ext cx="1865100" cy="1790100"/>
          </a:xfrm>
          <a:prstGeom prst="rect">
            <a:avLst/>
          </a:prstGeom>
          <a:noFill/>
          <a:ln>
            <a:noFill/>
          </a:ln>
        </p:spPr>
      </p:sp>
      <p:sp>
        <p:nvSpPr>
          <p:cNvPr id="2075" name="Google Shape;2075;p50"/>
          <p:cNvSpPr>
            <a:spLocks noGrp="1"/>
          </p:cNvSpPr>
          <p:nvPr>
            <p:ph type="pic" idx="4"/>
          </p:nvPr>
        </p:nvSpPr>
        <p:spPr>
          <a:xfrm>
            <a:off x="7281675" y="228600"/>
            <a:ext cx="1849800" cy="1790100"/>
          </a:xfrm>
          <a:prstGeom prst="rect">
            <a:avLst/>
          </a:prstGeom>
          <a:noFill/>
          <a:ln>
            <a:noFill/>
          </a:ln>
        </p:spPr>
      </p:sp>
      <p:sp>
        <p:nvSpPr>
          <p:cNvPr id="2076" name="Google Shape;2076;p50"/>
          <p:cNvSpPr txBox="1">
            <a:spLocks noGrp="1"/>
          </p:cNvSpPr>
          <p:nvPr>
            <p:ph type="subTitle" idx="1"/>
          </p:nvPr>
        </p:nvSpPr>
        <p:spPr>
          <a:xfrm>
            <a:off x="526252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077" name="Google Shape;2077;p50"/>
          <p:cNvSpPr txBox="1">
            <a:spLocks noGrp="1"/>
          </p:cNvSpPr>
          <p:nvPr>
            <p:ph type="subTitle" idx="5"/>
          </p:nvPr>
        </p:nvSpPr>
        <p:spPr>
          <a:xfrm>
            <a:off x="728167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078" name="Google Shape;2078;p50"/>
          <p:cNvSpPr txBox="1">
            <a:spLocks noGrp="1"/>
          </p:cNvSpPr>
          <p:nvPr>
            <p:ph type="title" idx="6"/>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079" name="Google Shape;2079;p50"/>
          <p:cNvSpPr txBox="1">
            <a:spLocks noGrp="1"/>
          </p:cNvSpPr>
          <p:nvPr>
            <p:ph type="title" idx="7"/>
          </p:nvPr>
        </p:nvSpPr>
        <p:spPr>
          <a:xfrm>
            <a:off x="7420225" y="4723025"/>
            <a:ext cx="1583400" cy="189300"/>
          </a:xfrm>
          <a:prstGeom prst="rect">
            <a:avLst/>
          </a:prstGeom>
        </p:spPr>
        <p:txBody>
          <a:bodyPr spcFirstLastPara="1" wrap="square" lIns="182875" tIns="91425" rIns="91425" bIns="0" anchor="b" anchorCtr="0">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
        <p:nvSpPr>
          <p:cNvPr id="2080" name="Google Shape;2080;p50"/>
          <p:cNvSpPr txBox="1">
            <a:spLocks noGrp="1"/>
          </p:cNvSpPr>
          <p:nvPr>
            <p:ph type="subTitle" idx="8"/>
          </p:nvPr>
        </p:nvSpPr>
        <p:spPr>
          <a:xfrm>
            <a:off x="2216381" y="3132125"/>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2081" name="Google Shape;2081;p50"/>
          <p:cNvGrpSpPr/>
          <p:nvPr/>
        </p:nvGrpSpPr>
        <p:grpSpPr>
          <a:xfrm>
            <a:off x="4308382" y="2704009"/>
            <a:ext cx="4833127" cy="2437045"/>
            <a:chOff x="4308382" y="2704009"/>
            <a:chExt cx="4833127" cy="2437045"/>
          </a:xfrm>
        </p:grpSpPr>
        <p:sp>
          <p:nvSpPr>
            <p:cNvPr id="2082" name="Google Shape;2082;p50"/>
            <p:cNvSpPr/>
            <p:nvPr/>
          </p:nvSpPr>
          <p:spPr>
            <a:xfrm>
              <a:off x="4308382" y="4487840"/>
              <a:ext cx="4833127" cy="653214"/>
            </a:xfrm>
            <a:custGeom>
              <a:avLst/>
              <a:gdLst/>
              <a:ahLst/>
              <a:cxnLst/>
              <a:rect l="l" t="t" r="r" b="b"/>
              <a:pathLst>
                <a:path w="89735" h="12128" extrusionOk="0">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083" name="Google Shape;2083;p50"/>
            <p:cNvSpPr/>
            <p:nvPr/>
          </p:nvSpPr>
          <p:spPr>
            <a:xfrm>
              <a:off x="4308382" y="3740892"/>
              <a:ext cx="4833127" cy="741006"/>
            </a:xfrm>
            <a:custGeom>
              <a:avLst/>
              <a:gdLst/>
              <a:ahLst/>
              <a:cxnLst/>
              <a:rect l="l" t="t" r="r" b="b"/>
              <a:pathLst>
                <a:path w="89735" h="13758" extrusionOk="0">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084" name="Google Shape;2084;p50"/>
            <p:cNvSpPr/>
            <p:nvPr/>
          </p:nvSpPr>
          <p:spPr>
            <a:xfrm>
              <a:off x="4308382" y="2704009"/>
              <a:ext cx="4833127" cy="1032065"/>
            </a:xfrm>
            <a:custGeom>
              <a:avLst/>
              <a:gdLst/>
              <a:ahLst/>
              <a:cxnLst/>
              <a:rect l="l" t="t" r="r" b="b"/>
              <a:pathLst>
                <a:path w="89735" h="19162" extrusionOk="0">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title and description Alt 1">
  <p:cSld name="BLANK_1_1_1_1_1_1_1">
    <p:spTree>
      <p:nvGrpSpPr>
        <p:cNvPr id="1" name="Shape 2085"/>
        <p:cNvGrpSpPr/>
        <p:nvPr/>
      </p:nvGrpSpPr>
      <p:grpSpPr>
        <a:xfrm>
          <a:off x="0" y="0"/>
          <a:ext cx="0" cy="0"/>
          <a:chOff x="0" y="0"/>
          <a:chExt cx="0" cy="0"/>
        </a:xfrm>
      </p:grpSpPr>
      <p:sp>
        <p:nvSpPr>
          <p:cNvPr id="2086" name="Google Shape;2086;p51"/>
          <p:cNvSpPr/>
          <p:nvPr/>
        </p:nvSpPr>
        <p:spPr>
          <a:xfrm>
            <a:off x="6519500" y="2216800"/>
            <a:ext cx="4728600" cy="1604700"/>
          </a:xfrm>
          <a:prstGeom prst="chord">
            <a:avLst>
              <a:gd name="adj1" fmla="val 4346562"/>
              <a:gd name="adj2" fmla="val 1725432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87" name="Google Shape;2087;p51"/>
          <p:cNvSpPr/>
          <p:nvPr/>
        </p:nvSpPr>
        <p:spPr>
          <a:xfrm rot="1800032">
            <a:off x="6670150" y="2309109"/>
            <a:ext cx="4728524" cy="1869582"/>
          </a:xfrm>
          <a:prstGeom prst="chord">
            <a:avLst>
              <a:gd name="adj1" fmla="val 3282930"/>
              <a:gd name="adj2" fmla="val 1474422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88" name="Google Shape;2088;p51"/>
          <p:cNvSpPr/>
          <p:nvPr/>
        </p:nvSpPr>
        <p:spPr>
          <a:xfrm>
            <a:off x="6008850" y="3120100"/>
            <a:ext cx="3135148" cy="202339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089" name="Google Shape;2089;p51"/>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090" name="Google Shape;2090;p51"/>
          <p:cNvSpPr txBox="1">
            <a:spLocks noGrp="1"/>
          </p:cNvSpPr>
          <p:nvPr>
            <p:ph type="title" idx="2"/>
          </p:nvPr>
        </p:nvSpPr>
        <p:spPr>
          <a:xfrm>
            <a:off x="115025" y="406250"/>
            <a:ext cx="6507000" cy="2656800"/>
          </a:xfrm>
          <a:prstGeom prst="rect">
            <a:avLst/>
          </a:prstGeom>
        </p:spPr>
        <p:txBody>
          <a:bodyPr spcFirstLastPara="1" wrap="square" lIns="91425" tIns="0" rIns="91425" bIns="91425" anchor="t" anchorCtr="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a:endParaRPr/>
          </a:p>
        </p:txBody>
      </p:sp>
      <p:sp>
        <p:nvSpPr>
          <p:cNvPr id="2091" name="Google Shape;2091;p51"/>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092" name="Google Shape;2092;p51"/>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title and description Alt 2">
  <p:cSld name="BLANK_1_1_1_1_1_1_1_2">
    <p:spTree>
      <p:nvGrpSpPr>
        <p:cNvPr id="1" name="Shape 2093"/>
        <p:cNvGrpSpPr/>
        <p:nvPr/>
      </p:nvGrpSpPr>
      <p:grpSpPr>
        <a:xfrm>
          <a:off x="0" y="0"/>
          <a:ext cx="0" cy="0"/>
          <a:chOff x="0" y="0"/>
          <a:chExt cx="0" cy="0"/>
        </a:xfrm>
      </p:grpSpPr>
      <p:sp>
        <p:nvSpPr>
          <p:cNvPr id="2094" name="Google Shape;2094;p52"/>
          <p:cNvSpPr/>
          <p:nvPr/>
        </p:nvSpPr>
        <p:spPr>
          <a:xfrm>
            <a:off x="5861425" y="3065475"/>
            <a:ext cx="3282600" cy="2078950"/>
          </a:xfrm>
          <a:custGeom>
            <a:avLst/>
            <a:gdLst/>
            <a:ahLst/>
            <a:cxnLst/>
            <a:rect l="l" t="t" r="r" b="b"/>
            <a:pathLst>
              <a:path w="131304" h="83158" extrusionOk="0">
                <a:moveTo>
                  <a:pt x="131286" y="0"/>
                </a:moveTo>
                <a:lnTo>
                  <a:pt x="131304" y="83132"/>
                </a:lnTo>
                <a:lnTo>
                  <a:pt x="0" y="83158"/>
                </a:lnTo>
                <a:lnTo>
                  <a:pt x="55816" y="4343"/>
                </a:lnTo>
                <a:close/>
              </a:path>
            </a:pathLst>
          </a:custGeom>
          <a:solidFill>
            <a:schemeClr val="accent5"/>
          </a:solidFill>
          <a:ln>
            <a:noFill/>
          </a:ln>
        </p:spPr>
      </p:sp>
      <p:sp>
        <p:nvSpPr>
          <p:cNvPr id="2095" name="Google Shape;2095;p52"/>
          <p:cNvSpPr/>
          <p:nvPr/>
        </p:nvSpPr>
        <p:spPr>
          <a:xfrm>
            <a:off x="6818025" y="1675"/>
            <a:ext cx="2326300" cy="3183925"/>
          </a:xfrm>
          <a:custGeom>
            <a:avLst/>
            <a:gdLst/>
            <a:ahLst/>
            <a:cxnLst/>
            <a:rect l="l" t="t" r="r" b="b"/>
            <a:pathLst>
              <a:path w="93052" h="127357" extrusionOk="0">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2096" name="Google Shape;2096;p52"/>
          <p:cNvGrpSpPr/>
          <p:nvPr/>
        </p:nvGrpSpPr>
        <p:grpSpPr>
          <a:xfrm>
            <a:off x="25" y="4625"/>
            <a:ext cx="2329791" cy="795413"/>
            <a:chOff x="21" y="-511"/>
            <a:chExt cx="2329791" cy="800617"/>
          </a:xfrm>
        </p:grpSpPr>
        <p:grpSp>
          <p:nvGrpSpPr>
            <p:cNvPr id="2097" name="Google Shape;2097;p52"/>
            <p:cNvGrpSpPr/>
            <p:nvPr/>
          </p:nvGrpSpPr>
          <p:grpSpPr>
            <a:xfrm rot="10800000" flipH="1">
              <a:off x="25" y="392516"/>
              <a:ext cx="1927788" cy="407590"/>
              <a:chOff x="537425" y="3249175"/>
              <a:chExt cx="1774800" cy="370200"/>
            </a:xfrm>
          </p:grpSpPr>
          <p:sp>
            <p:nvSpPr>
              <p:cNvPr id="2098" name="Google Shape;2098;p52"/>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099" name="Google Shape;2099;p5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0" name="Google Shape;2100;p5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1" name="Google Shape;2101;p5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2" name="Google Shape;2102;p5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03" name="Google Shape;2103;p52"/>
            <p:cNvGrpSpPr/>
            <p:nvPr/>
          </p:nvGrpSpPr>
          <p:grpSpPr>
            <a:xfrm rot="10800000" flipH="1">
              <a:off x="21" y="-511"/>
              <a:ext cx="1927788" cy="393115"/>
              <a:chOff x="537425" y="3249175"/>
              <a:chExt cx="1774800" cy="370200"/>
            </a:xfrm>
          </p:grpSpPr>
          <p:sp>
            <p:nvSpPr>
              <p:cNvPr id="2104" name="Google Shape;2104;p52"/>
              <p:cNvSpPr/>
              <p:nvPr/>
            </p:nvSpPr>
            <p:spPr>
              <a:xfrm>
                <a:off x="537425" y="3249175"/>
                <a:ext cx="2940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5" name="Google Shape;2105;p52"/>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6" name="Google Shape;2106;p52"/>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7" name="Google Shape;2107;p52"/>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08" name="Google Shape;2108;p52"/>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109" name="Google Shape;2109;p52"/>
            <p:cNvSpPr/>
            <p:nvPr/>
          </p:nvSpPr>
          <p:spPr>
            <a:xfrm rot="10800000" flipH="1">
              <a:off x="1927813" y="392406"/>
              <a:ext cx="402000" cy="4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110" name="Google Shape;2110;p52"/>
          <p:cNvSpPr txBox="1">
            <a:spLocks noGrp="1"/>
          </p:cNvSpPr>
          <p:nvPr>
            <p:ph type="title"/>
          </p:nvPr>
        </p:nvSpPr>
        <p:spPr>
          <a:xfrm>
            <a:off x="96025" y="1206300"/>
            <a:ext cx="6507000" cy="18762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a:endParaRPr/>
          </a:p>
        </p:txBody>
      </p:sp>
      <p:sp>
        <p:nvSpPr>
          <p:cNvPr id="2111" name="Google Shape;2111;p52"/>
          <p:cNvSpPr/>
          <p:nvPr/>
        </p:nvSpPr>
        <p:spPr>
          <a:xfrm rot="386111">
            <a:off x="5422314" y="2861786"/>
            <a:ext cx="5875319" cy="1732905"/>
          </a:xfrm>
          <a:prstGeom prst="chord">
            <a:avLst>
              <a:gd name="adj1" fmla="val 2600939"/>
              <a:gd name="adj2" fmla="val 1856118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2" name="Google Shape;2112;p52"/>
          <p:cNvSpPr/>
          <p:nvPr/>
        </p:nvSpPr>
        <p:spPr>
          <a:xfrm rot="1800094">
            <a:off x="5534438" y="2649896"/>
            <a:ext cx="4427191" cy="1750358"/>
          </a:xfrm>
          <a:prstGeom prst="chord">
            <a:avLst>
              <a:gd name="adj1" fmla="val 837048"/>
              <a:gd name="adj2" fmla="val 1966528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3" name="Google Shape;2113;p52"/>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14" name="Google Shape;2114;p52"/>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15" name="Google Shape;2115;p52"/>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LANK_1_1_1_1_1_1_1_1_1_1_10">
    <p:spTree>
      <p:nvGrpSpPr>
        <p:cNvPr id="1" name="Shape 2116"/>
        <p:cNvGrpSpPr/>
        <p:nvPr/>
      </p:nvGrpSpPr>
      <p:grpSpPr>
        <a:xfrm>
          <a:off x="0" y="0"/>
          <a:ext cx="0" cy="0"/>
          <a:chOff x="0" y="0"/>
          <a:chExt cx="0" cy="0"/>
        </a:xfrm>
      </p:grpSpPr>
      <p:sp>
        <p:nvSpPr>
          <p:cNvPr id="2117" name="Google Shape;2117;p53"/>
          <p:cNvSpPr/>
          <p:nvPr/>
        </p:nvSpPr>
        <p:spPr>
          <a:xfrm rot="-900031" flipH="1">
            <a:off x="1792020" y="1182391"/>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8" name="Google Shape;2118;p53"/>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19" name="Google Shape;2119;p53"/>
          <p:cNvSpPr txBox="1">
            <a:spLocks noGrp="1"/>
          </p:cNvSpPr>
          <p:nvPr>
            <p:ph type="body" idx="1"/>
          </p:nvPr>
        </p:nvSpPr>
        <p:spPr>
          <a:xfrm>
            <a:off x="2351750" y="3857450"/>
            <a:ext cx="4346700" cy="452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a:lvl1pPr>
            <a:lvl2pPr marL="914400" lvl="1" indent="-304800">
              <a:spcBef>
                <a:spcPts val="0"/>
              </a:spcBef>
              <a:spcAft>
                <a:spcPts val="0"/>
              </a:spcAft>
              <a:buClr>
                <a:schemeClr val="lt1"/>
              </a:buClr>
              <a:buSzPts val="1200"/>
              <a:buFont typeface="Sora"/>
              <a:buChar char="○"/>
              <a:defRPr/>
            </a:lvl2pPr>
            <a:lvl3pPr marL="1371600" lvl="2" indent="-304800">
              <a:spcBef>
                <a:spcPts val="0"/>
              </a:spcBef>
              <a:spcAft>
                <a:spcPts val="0"/>
              </a:spcAft>
              <a:buClr>
                <a:schemeClr val="lt1"/>
              </a:buClr>
              <a:buSzPts val="1200"/>
              <a:buFont typeface="Sora"/>
              <a:buChar char="■"/>
              <a:defRPr/>
            </a:lvl3pPr>
            <a:lvl4pPr marL="1828800" lvl="3" indent="-304800">
              <a:spcBef>
                <a:spcPts val="0"/>
              </a:spcBef>
              <a:spcAft>
                <a:spcPts val="0"/>
              </a:spcAft>
              <a:buClr>
                <a:schemeClr val="lt1"/>
              </a:buClr>
              <a:buSzPts val="1200"/>
              <a:buFont typeface="Sora"/>
              <a:buChar char="●"/>
              <a:defRPr/>
            </a:lvl4pPr>
            <a:lvl5pPr marL="2286000" lvl="4" indent="-304800">
              <a:spcBef>
                <a:spcPts val="0"/>
              </a:spcBef>
              <a:spcAft>
                <a:spcPts val="0"/>
              </a:spcAft>
              <a:buClr>
                <a:schemeClr val="lt1"/>
              </a:buClr>
              <a:buSzPts val="1200"/>
              <a:buFont typeface="Sora"/>
              <a:buChar char="○"/>
              <a:defRPr/>
            </a:lvl5pPr>
            <a:lvl6pPr marL="2743200" lvl="5" indent="-304800">
              <a:spcBef>
                <a:spcPts val="0"/>
              </a:spcBef>
              <a:spcAft>
                <a:spcPts val="0"/>
              </a:spcAft>
              <a:buClr>
                <a:schemeClr val="lt1"/>
              </a:buClr>
              <a:buSzPts val="1200"/>
              <a:buFont typeface="Sora"/>
              <a:buChar char="■"/>
              <a:defRPr/>
            </a:lvl6pPr>
            <a:lvl7pPr marL="3200400" lvl="6" indent="-304800">
              <a:spcBef>
                <a:spcPts val="0"/>
              </a:spcBef>
              <a:spcAft>
                <a:spcPts val="0"/>
              </a:spcAft>
              <a:buClr>
                <a:schemeClr val="lt1"/>
              </a:buClr>
              <a:buSzPts val="1200"/>
              <a:buFont typeface="Sora"/>
              <a:buChar char="●"/>
              <a:defRPr/>
            </a:lvl7pPr>
            <a:lvl8pPr marL="3657600" lvl="7" indent="-304800">
              <a:spcBef>
                <a:spcPts val="0"/>
              </a:spcBef>
              <a:spcAft>
                <a:spcPts val="0"/>
              </a:spcAft>
              <a:buClr>
                <a:schemeClr val="lt1"/>
              </a:buClr>
              <a:buSzPts val="1200"/>
              <a:buFont typeface="Sora"/>
              <a:buChar char="○"/>
              <a:defRPr/>
            </a:lvl8pPr>
            <a:lvl9pPr marL="4114800" lvl="8" indent="-304800">
              <a:spcBef>
                <a:spcPts val="0"/>
              </a:spcBef>
              <a:spcAft>
                <a:spcPts val="0"/>
              </a:spcAft>
              <a:buClr>
                <a:schemeClr val="lt1"/>
              </a:buClr>
              <a:buSzPts val="1200"/>
              <a:buFont typeface="Sora"/>
              <a:buChar char="■"/>
              <a:defRPr/>
            </a:lvl9pPr>
          </a:lstStyle>
          <a:p>
            <a:endParaRPr/>
          </a:p>
        </p:txBody>
      </p:sp>
      <p:sp>
        <p:nvSpPr>
          <p:cNvPr id="2120" name="Google Shape;2120;p53"/>
          <p:cNvSpPr txBox="1">
            <a:spLocks noGrp="1"/>
          </p:cNvSpPr>
          <p:nvPr>
            <p:ph type="title" hasCustomPrompt="1"/>
          </p:nvPr>
        </p:nvSpPr>
        <p:spPr>
          <a:xfrm>
            <a:off x="2662050" y="1182350"/>
            <a:ext cx="3819900" cy="19635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121" name="Google Shape;2121;p53"/>
          <p:cNvSpPr/>
          <p:nvPr/>
        </p:nvSpPr>
        <p:spPr>
          <a:xfrm rot="900031" flipH="1">
            <a:off x="1791931" y="1182353"/>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 Alt 2">
  <p:cSld name="BLANK_1_1_1_1_1_1_1_1_1_1_9">
    <p:spTree>
      <p:nvGrpSpPr>
        <p:cNvPr id="1" name="Shape 2122"/>
        <p:cNvGrpSpPr/>
        <p:nvPr/>
      </p:nvGrpSpPr>
      <p:grpSpPr>
        <a:xfrm>
          <a:off x="0" y="0"/>
          <a:ext cx="0" cy="0"/>
          <a:chOff x="0" y="0"/>
          <a:chExt cx="0" cy="0"/>
        </a:xfrm>
      </p:grpSpPr>
      <p:grpSp>
        <p:nvGrpSpPr>
          <p:cNvPr id="2123" name="Google Shape;2123;p54"/>
          <p:cNvGrpSpPr/>
          <p:nvPr/>
        </p:nvGrpSpPr>
        <p:grpSpPr>
          <a:xfrm flipH="1">
            <a:off x="3212200" y="0"/>
            <a:ext cx="1851000" cy="1225325"/>
            <a:chOff x="461225" y="3875100"/>
            <a:chExt cx="1851000" cy="1225325"/>
          </a:xfrm>
        </p:grpSpPr>
        <p:grpSp>
          <p:nvGrpSpPr>
            <p:cNvPr id="2124" name="Google Shape;2124;p54"/>
            <p:cNvGrpSpPr/>
            <p:nvPr/>
          </p:nvGrpSpPr>
          <p:grpSpPr>
            <a:xfrm>
              <a:off x="461225" y="3875100"/>
              <a:ext cx="1851000" cy="114600"/>
              <a:chOff x="461225" y="3504775"/>
              <a:chExt cx="1851000" cy="114600"/>
            </a:xfrm>
          </p:grpSpPr>
          <p:sp>
            <p:nvSpPr>
              <p:cNvPr id="2125" name="Google Shape;2125;p54"/>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6" name="Google Shape;2126;p54"/>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7" name="Google Shape;2127;p54"/>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8" name="Google Shape;2128;p54"/>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29" name="Google Shape;2129;p54"/>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30" name="Google Shape;2130;p54"/>
            <p:cNvGrpSpPr/>
            <p:nvPr/>
          </p:nvGrpSpPr>
          <p:grpSpPr>
            <a:xfrm>
              <a:off x="461225" y="3989700"/>
              <a:ext cx="1480800" cy="1110725"/>
              <a:chOff x="461225" y="3249175"/>
              <a:chExt cx="1480800" cy="1110725"/>
            </a:xfrm>
          </p:grpSpPr>
          <p:sp>
            <p:nvSpPr>
              <p:cNvPr id="2131" name="Google Shape;2131;p54"/>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2" name="Google Shape;2132;p5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3" name="Google Shape;2133;p5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4" name="Google Shape;2134;p54"/>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35" name="Google Shape;2135;p54"/>
            <p:cNvGrpSpPr/>
            <p:nvPr/>
          </p:nvGrpSpPr>
          <p:grpSpPr>
            <a:xfrm>
              <a:off x="831425" y="4360025"/>
              <a:ext cx="1480800" cy="370200"/>
              <a:chOff x="831425" y="3249175"/>
              <a:chExt cx="1480800" cy="370200"/>
            </a:xfrm>
          </p:grpSpPr>
          <p:sp>
            <p:nvSpPr>
              <p:cNvPr id="2136" name="Google Shape;2136;p54"/>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7" name="Google Shape;2137;p54"/>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8" name="Google Shape;2138;p54"/>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39" name="Google Shape;2139;p54"/>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140" name="Google Shape;2140;p54"/>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41" name="Google Shape;2141;p54"/>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142" name="Google Shape;2142;p54"/>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Roadmap">
  <p:cSld name="CUSTOM_2">
    <p:spTree>
      <p:nvGrpSpPr>
        <p:cNvPr id="1" name="Shape 2143"/>
        <p:cNvGrpSpPr/>
        <p:nvPr/>
      </p:nvGrpSpPr>
      <p:grpSpPr>
        <a:xfrm>
          <a:off x="0" y="0"/>
          <a:ext cx="0" cy="0"/>
          <a:chOff x="0" y="0"/>
          <a:chExt cx="0" cy="0"/>
        </a:xfrm>
      </p:grpSpPr>
      <p:sp>
        <p:nvSpPr>
          <p:cNvPr id="2144" name="Google Shape;2144;p5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45" name="Google Shape;2145;p55"/>
          <p:cNvSpPr txBox="1">
            <a:spLocks noGrp="1"/>
          </p:cNvSpPr>
          <p:nvPr>
            <p:ph type="title" idx="2"/>
          </p:nvPr>
        </p:nvSpPr>
        <p:spPr>
          <a:xfrm>
            <a:off x="115025" y="502775"/>
            <a:ext cx="54000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grpSp>
        <p:nvGrpSpPr>
          <p:cNvPr id="2146" name="Google Shape;2146;p55"/>
          <p:cNvGrpSpPr/>
          <p:nvPr/>
        </p:nvGrpSpPr>
        <p:grpSpPr>
          <a:xfrm rot="10800000" flipH="1">
            <a:off x="6179902" y="24"/>
            <a:ext cx="2963226" cy="1495659"/>
            <a:chOff x="4306084" y="2701610"/>
            <a:chExt cx="4837921" cy="2441893"/>
          </a:xfrm>
        </p:grpSpPr>
        <p:sp>
          <p:nvSpPr>
            <p:cNvPr id="2147" name="Google Shape;2147;p55"/>
            <p:cNvSpPr/>
            <p:nvPr/>
          </p:nvSpPr>
          <p:spPr>
            <a:xfrm>
              <a:off x="4306084" y="4485495"/>
              <a:ext cx="4837921" cy="658008"/>
            </a:xfrm>
            <a:custGeom>
              <a:avLst/>
              <a:gdLst/>
              <a:ahLst/>
              <a:cxnLst/>
              <a:rect l="l" t="t" r="r" b="b"/>
              <a:pathLst>
                <a:path w="89824" h="12217" fill="none" extrusionOk="0">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148" name="Google Shape;2148;p55"/>
            <p:cNvSpPr/>
            <p:nvPr/>
          </p:nvSpPr>
          <p:spPr>
            <a:xfrm>
              <a:off x="4306084" y="3738493"/>
              <a:ext cx="4837921" cy="747038"/>
            </a:xfrm>
            <a:custGeom>
              <a:avLst/>
              <a:gdLst/>
              <a:ahLst/>
              <a:cxnLst/>
              <a:rect l="l" t="t" r="r" b="b"/>
              <a:pathLst>
                <a:path w="89824" h="13870" fill="none" extrusionOk="0">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149" name="Google Shape;2149;p55"/>
            <p:cNvSpPr/>
            <p:nvPr/>
          </p:nvSpPr>
          <p:spPr>
            <a:xfrm>
              <a:off x="4306084" y="2701610"/>
              <a:ext cx="4837921" cy="1036913"/>
            </a:xfrm>
            <a:custGeom>
              <a:avLst/>
              <a:gdLst/>
              <a:ahLst/>
              <a:cxnLst/>
              <a:rect l="l" t="t" r="r" b="b"/>
              <a:pathLst>
                <a:path w="89824" h="19252" fill="none" extrusionOk="0">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
        <p:nvSpPr>
          <p:cNvPr id="2150" name="Google Shape;2150;p55"/>
          <p:cNvSpPr txBox="1">
            <a:spLocks noGrp="1"/>
          </p:cNvSpPr>
          <p:nvPr>
            <p:ph type="subTitle" idx="1"/>
          </p:nvPr>
        </p:nvSpPr>
        <p:spPr>
          <a:xfrm>
            <a:off x="278850" y="2976125"/>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1" name="Google Shape;2151;p55"/>
          <p:cNvSpPr txBox="1">
            <a:spLocks noGrp="1"/>
          </p:cNvSpPr>
          <p:nvPr>
            <p:ph type="subTitle" idx="3"/>
          </p:nvPr>
        </p:nvSpPr>
        <p:spPr>
          <a:xfrm>
            <a:off x="1720650" y="25893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2" name="Google Shape;2152;p55"/>
          <p:cNvSpPr txBox="1">
            <a:spLocks noGrp="1"/>
          </p:cNvSpPr>
          <p:nvPr>
            <p:ph type="subTitle" idx="4"/>
          </p:nvPr>
        </p:nvSpPr>
        <p:spPr>
          <a:xfrm>
            <a:off x="3155400" y="23066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3" name="Google Shape;2153;p55"/>
          <p:cNvSpPr txBox="1">
            <a:spLocks noGrp="1"/>
          </p:cNvSpPr>
          <p:nvPr>
            <p:ph type="subTitle" idx="5"/>
          </p:nvPr>
        </p:nvSpPr>
        <p:spPr>
          <a:xfrm>
            <a:off x="4597200" y="19932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4" name="Google Shape;2154;p55"/>
          <p:cNvSpPr txBox="1">
            <a:spLocks noGrp="1"/>
          </p:cNvSpPr>
          <p:nvPr>
            <p:ph type="subTitle" idx="6"/>
          </p:nvPr>
        </p:nvSpPr>
        <p:spPr>
          <a:xfrm>
            <a:off x="6031950" y="164910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5" name="Google Shape;2155;p55"/>
          <p:cNvSpPr txBox="1">
            <a:spLocks noGrp="1"/>
          </p:cNvSpPr>
          <p:nvPr>
            <p:ph type="subTitle" idx="7"/>
          </p:nvPr>
        </p:nvSpPr>
        <p:spPr>
          <a:xfrm>
            <a:off x="7473750" y="1277950"/>
            <a:ext cx="1387800" cy="11922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156" name="Google Shape;2156;p55"/>
          <p:cNvGrpSpPr/>
          <p:nvPr/>
        </p:nvGrpSpPr>
        <p:grpSpPr>
          <a:xfrm>
            <a:off x="2674998" y="2923250"/>
            <a:ext cx="6470027" cy="2221724"/>
            <a:chOff x="2674998" y="2923250"/>
            <a:chExt cx="6470027" cy="2221724"/>
          </a:xfrm>
        </p:grpSpPr>
        <p:sp>
          <p:nvSpPr>
            <p:cNvPr id="2157" name="Google Shape;2157;p55"/>
            <p:cNvSpPr/>
            <p:nvPr/>
          </p:nvSpPr>
          <p:spPr>
            <a:xfrm flipH="1">
              <a:off x="2674998" y="2923250"/>
              <a:ext cx="6469577" cy="2221028"/>
            </a:xfrm>
            <a:custGeom>
              <a:avLst/>
              <a:gdLst/>
              <a:ahLst/>
              <a:cxnLst/>
              <a:rect l="l" t="t" r="r" b="b"/>
              <a:pathLst>
                <a:path w="409856" h="140705" extrusionOk="0">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2158" name="Google Shape;2158;p55"/>
            <p:cNvSpPr/>
            <p:nvPr/>
          </p:nvSpPr>
          <p:spPr>
            <a:xfrm flipH="1">
              <a:off x="8645446" y="2924025"/>
              <a:ext cx="499579" cy="2220949"/>
            </a:xfrm>
            <a:custGeom>
              <a:avLst/>
              <a:gdLst/>
              <a:ahLst/>
              <a:cxnLst/>
              <a:rect l="l" t="t" r="r" b="b"/>
              <a:pathLst>
                <a:path w="31649" h="140700" extrusionOk="0">
                  <a:moveTo>
                    <a:pt x="31649" y="0"/>
                  </a:moveTo>
                  <a:lnTo>
                    <a:pt x="0" y="140700"/>
                  </a:lnTo>
                  <a:lnTo>
                    <a:pt x="65" y="53185"/>
                  </a:lnTo>
                  <a:close/>
                </a:path>
              </a:pathLst>
            </a:custGeom>
            <a:solidFill>
              <a:schemeClr val="accent5"/>
            </a:solidFill>
            <a:ln>
              <a:noFill/>
            </a:ln>
          </p:spPr>
        </p:sp>
      </p:grpSp>
      <p:sp>
        <p:nvSpPr>
          <p:cNvPr id="2159" name="Google Shape;2159;p55"/>
          <p:cNvSpPr txBox="1">
            <a:spLocks noGrp="1"/>
          </p:cNvSpPr>
          <p:nvPr>
            <p:ph type="title" idx="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 Alt 2">
  <p:cSld name="BLANK_1_1_1_1_1_1_1_1_1_1_7">
    <p:spTree>
      <p:nvGrpSpPr>
        <p:cNvPr id="1" name="Shape 2160"/>
        <p:cNvGrpSpPr/>
        <p:nvPr/>
      </p:nvGrpSpPr>
      <p:grpSpPr>
        <a:xfrm>
          <a:off x="0" y="0"/>
          <a:ext cx="0" cy="0"/>
          <a:chOff x="0" y="0"/>
          <a:chExt cx="0" cy="0"/>
        </a:xfrm>
      </p:grpSpPr>
      <p:sp>
        <p:nvSpPr>
          <p:cNvPr id="2161" name="Google Shape;2161;p56"/>
          <p:cNvSpPr/>
          <p:nvPr/>
        </p:nvSpPr>
        <p:spPr>
          <a:xfrm>
            <a:off x="5050850" y="3243900"/>
            <a:ext cx="4093093" cy="1899657"/>
          </a:xfrm>
          <a:custGeom>
            <a:avLst/>
            <a:gdLst/>
            <a:ahLst/>
            <a:cxnLst/>
            <a:rect l="l" t="t" r="r" b="b"/>
            <a:pathLst>
              <a:path w="115714" h="54955" fill="none" extrusionOk="0">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162" name="Google Shape;2162;p56"/>
          <p:cNvSpPr/>
          <p:nvPr/>
        </p:nvSpPr>
        <p:spPr>
          <a:xfrm>
            <a:off x="6123025" y="-3887"/>
            <a:ext cx="3022650" cy="837525"/>
          </a:xfrm>
          <a:custGeom>
            <a:avLst/>
            <a:gdLst/>
            <a:ahLst/>
            <a:cxnLst/>
            <a:rect l="l" t="t" r="r" b="b"/>
            <a:pathLst>
              <a:path w="120906" h="33501" extrusionOk="0">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dist="219075" dir="5700000" algn="bl" rotWithShape="0">
              <a:schemeClr val="lt2">
                <a:alpha val="40000"/>
              </a:schemeClr>
            </a:outerShdw>
          </a:effectLst>
        </p:spPr>
      </p:sp>
      <p:sp>
        <p:nvSpPr>
          <p:cNvPr id="2163" name="Google Shape;2163;p56"/>
          <p:cNvSpPr txBox="1">
            <a:spLocks noGrp="1"/>
          </p:cNvSpPr>
          <p:nvPr>
            <p:ph type="title"/>
          </p:nvPr>
        </p:nvSpPr>
        <p:spPr>
          <a:xfrm>
            <a:off x="1143300" y="1526963"/>
            <a:ext cx="2197500" cy="4020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a:endParaRPr/>
          </a:p>
        </p:txBody>
      </p:sp>
      <p:sp>
        <p:nvSpPr>
          <p:cNvPr id="2164" name="Google Shape;2164;p56"/>
          <p:cNvSpPr txBox="1">
            <a:spLocks noGrp="1"/>
          </p:cNvSpPr>
          <p:nvPr>
            <p:ph type="title" idx="2"/>
          </p:nvPr>
        </p:nvSpPr>
        <p:spPr>
          <a:xfrm>
            <a:off x="3820750" y="1526963"/>
            <a:ext cx="2197500" cy="402000"/>
          </a:xfrm>
          <a:prstGeom prst="rect">
            <a:avLst/>
          </a:prstGeom>
        </p:spPr>
        <p:txBody>
          <a:bodyPr spcFirstLastPara="1" wrap="square" lIns="0" tIns="91425" rIns="91425" bIns="91425" anchor="b" anchorCtr="0">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165" name="Google Shape;2165;p56"/>
          <p:cNvSpPr txBox="1">
            <a:spLocks noGrp="1"/>
          </p:cNvSpPr>
          <p:nvPr>
            <p:ph type="title" idx="3"/>
          </p:nvPr>
        </p:nvSpPr>
        <p:spPr>
          <a:xfrm>
            <a:off x="1129950" y="1992625"/>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6" name="Google Shape;2166;p56"/>
          <p:cNvSpPr txBox="1">
            <a:spLocks noGrp="1"/>
          </p:cNvSpPr>
          <p:nvPr>
            <p:ph type="title" idx="4"/>
          </p:nvPr>
        </p:nvSpPr>
        <p:spPr>
          <a:xfrm>
            <a:off x="1129950" y="2801602"/>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7" name="Google Shape;2167;p56"/>
          <p:cNvSpPr txBox="1">
            <a:spLocks noGrp="1"/>
          </p:cNvSpPr>
          <p:nvPr>
            <p:ph type="title" idx="5"/>
          </p:nvPr>
        </p:nvSpPr>
        <p:spPr>
          <a:xfrm>
            <a:off x="1129950" y="3610580"/>
            <a:ext cx="2024700" cy="688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8" name="Google Shape;2168;p56"/>
          <p:cNvSpPr txBox="1">
            <a:spLocks noGrp="1"/>
          </p:cNvSpPr>
          <p:nvPr>
            <p:ph type="title" idx="6"/>
          </p:nvPr>
        </p:nvSpPr>
        <p:spPr>
          <a:xfrm>
            <a:off x="3820750" y="199262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69" name="Google Shape;2169;p56"/>
          <p:cNvSpPr txBox="1">
            <a:spLocks noGrp="1"/>
          </p:cNvSpPr>
          <p:nvPr>
            <p:ph type="title" idx="7"/>
          </p:nvPr>
        </p:nvSpPr>
        <p:spPr>
          <a:xfrm>
            <a:off x="3820750" y="2801550"/>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70" name="Google Shape;2170;p56"/>
          <p:cNvSpPr txBox="1">
            <a:spLocks noGrp="1"/>
          </p:cNvSpPr>
          <p:nvPr>
            <p:ph type="title" idx="8"/>
          </p:nvPr>
        </p:nvSpPr>
        <p:spPr>
          <a:xfrm>
            <a:off x="3820750" y="3610475"/>
            <a:ext cx="3350700" cy="6888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171" name="Google Shape;2171;p56"/>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72" name="Google Shape;2172;p56"/>
          <p:cNvSpPr txBox="1">
            <a:spLocks noGrp="1"/>
          </p:cNvSpPr>
          <p:nvPr>
            <p:ph type="title" idx="13"/>
          </p:nvPr>
        </p:nvSpPr>
        <p:spPr>
          <a:xfrm>
            <a:off x="115025" y="502775"/>
            <a:ext cx="6440400" cy="6888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173" name="Google Shape;2173;p56"/>
          <p:cNvSpPr txBox="1">
            <a:spLocks noGrp="1"/>
          </p:cNvSpPr>
          <p:nvPr>
            <p:ph type="title" idx="14"/>
          </p:nvPr>
        </p:nvSpPr>
        <p:spPr>
          <a:xfrm>
            <a:off x="228600" y="21273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2174" name="Google Shape;2174;p56"/>
          <p:cNvSpPr txBox="1">
            <a:spLocks noGrp="1"/>
          </p:cNvSpPr>
          <p:nvPr>
            <p:ph type="title" idx="15"/>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
        <p:nvSpPr>
          <p:cNvPr id="2175" name="Google Shape;2175;p56"/>
          <p:cNvSpPr txBox="1">
            <a:spLocks noGrp="1"/>
          </p:cNvSpPr>
          <p:nvPr>
            <p:ph type="title" idx="16"/>
          </p:nvPr>
        </p:nvSpPr>
        <p:spPr>
          <a:xfrm>
            <a:off x="228600" y="29362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
        <p:nvSpPr>
          <p:cNvPr id="2176" name="Google Shape;2176;p56"/>
          <p:cNvSpPr txBox="1">
            <a:spLocks noGrp="1"/>
          </p:cNvSpPr>
          <p:nvPr>
            <p:ph type="title" idx="17"/>
          </p:nvPr>
        </p:nvSpPr>
        <p:spPr>
          <a:xfrm>
            <a:off x="228600" y="3745125"/>
            <a:ext cx="739800" cy="41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a:endParaRPr/>
          </a:p>
        </p:txBody>
      </p:sp>
    </p:spTree>
  </p:cSld>
  <p:clrMapOvr>
    <a:masterClrMapping/>
  </p:clrMapOvr>
  <p:extLst>
    <p:ext uri="{DCECCB84-F9BA-43D5-87BE-67443E8EF086}">
      <p15:sldGuideLst xmlns:p15="http://schemas.microsoft.com/office/powerpoint/2012/main">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hart">
  <p:cSld name="BLANK_1_1_1_1_1_1_1_1_1_1_7_1">
    <p:spTree>
      <p:nvGrpSpPr>
        <p:cNvPr id="1" name="Shape 2177"/>
        <p:cNvGrpSpPr/>
        <p:nvPr/>
      </p:nvGrpSpPr>
      <p:grpSpPr>
        <a:xfrm>
          <a:off x="0" y="0"/>
          <a:ext cx="0" cy="0"/>
          <a:chOff x="0" y="0"/>
          <a:chExt cx="0" cy="0"/>
        </a:xfrm>
      </p:grpSpPr>
      <p:sp>
        <p:nvSpPr>
          <p:cNvPr id="2178" name="Google Shape;2178;p57"/>
          <p:cNvSpPr/>
          <p:nvPr/>
        </p:nvSpPr>
        <p:spPr>
          <a:xfrm rot="-1079220" flipH="1">
            <a:off x="-2010221" y="4250160"/>
            <a:ext cx="4477637" cy="804981"/>
          </a:xfrm>
          <a:prstGeom prst="chord">
            <a:avLst>
              <a:gd name="adj1" fmla="val 2752926"/>
              <a:gd name="adj2" fmla="val 1719354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179" name="Google Shape;2179;p57"/>
          <p:cNvGrpSpPr/>
          <p:nvPr/>
        </p:nvGrpSpPr>
        <p:grpSpPr>
          <a:xfrm rot="-5400000">
            <a:off x="4030013" y="41713"/>
            <a:ext cx="1026300" cy="9201675"/>
            <a:chOff x="670045" y="-5692564"/>
            <a:chExt cx="1026300" cy="9201675"/>
          </a:xfrm>
        </p:grpSpPr>
        <p:sp>
          <p:nvSpPr>
            <p:cNvPr id="2180" name="Google Shape;2180;p57"/>
            <p:cNvSpPr/>
            <p:nvPr/>
          </p:nvSpPr>
          <p:spPr>
            <a:xfrm>
              <a:off x="675320" y="-5692564"/>
              <a:ext cx="1010925" cy="7239975"/>
            </a:xfrm>
            <a:custGeom>
              <a:avLst/>
              <a:gdLst/>
              <a:ahLst/>
              <a:cxnLst/>
              <a:rect l="l" t="t" r="r" b="b"/>
              <a:pathLst>
                <a:path w="40437" h="289599" extrusionOk="0">
                  <a:moveTo>
                    <a:pt x="40437" y="287489"/>
                  </a:moveTo>
                  <a:lnTo>
                    <a:pt x="0" y="0"/>
                  </a:lnTo>
                  <a:lnTo>
                    <a:pt x="242" y="276278"/>
                  </a:lnTo>
                  <a:lnTo>
                    <a:pt x="238" y="289599"/>
                  </a:lnTo>
                  <a:close/>
                </a:path>
              </a:pathLst>
            </a:custGeom>
            <a:solidFill>
              <a:schemeClr val="lt1"/>
            </a:solidFill>
            <a:ln>
              <a:noFill/>
            </a:ln>
          </p:spPr>
        </p:sp>
        <p:sp>
          <p:nvSpPr>
            <p:cNvPr id="2181" name="Google Shape;2181;p57"/>
            <p:cNvSpPr/>
            <p:nvPr/>
          </p:nvSpPr>
          <p:spPr>
            <a:xfrm>
              <a:off x="670045" y="1494661"/>
              <a:ext cx="1026300" cy="2014450"/>
            </a:xfrm>
            <a:custGeom>
              <a:avLst/>
              <a:gdLst/>
              <a:ahLst/>
              <a:cxnLst/>
              <a:rect l="l" t="t" r="r" b="b"/>
              <a:pathLst>
                <a:path w="41052" h="80578" extrusionOk="0">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2182" name="Google Shape;2182;p57"/>
          <p:cNvSpPr txBox="1">
            <a:spLocks noGrp="1"/>
          </p:cNvSpPr>
          <p:nvPr>
            <p:ph type="title"/>
          </p:nvPr>
        </p:nvSpPr>
        <p:spPr>
          <a:xfrm>
            <a:off x="37200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a:endParaRPr/>
          </a:p>
        </p:txBody>
      </p:sp>
      <p:sp>
        <p:nvSpPr>
          <p:cNvPr id="2183" name="Google Shape;2183;p57"/>
          <p:cNvSpPr txBox="1">
            <a:spLocks noGrp="1"/>
          </p:cNvSpPr>
          <p:nvPr>
            <p:ph type="title" idx="2"/>
          </p:nvPr>
        </p:nvSpPr>
        <p:spPr>
          <a:xfrm>
            <a:off x="714892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84" name="Google Shape;2184;p57"/>
          <p:cNvSpPr txBox="1">
            <a:spLocks noGrp="1"/>
          </p:cNvSpPr>
          <p:nvPr>
            <p:ph type="title" idx="3"/>
          </p:nvPr>
        </p:nvSpPr>
        <p:spPr>
          <a:xfrm>
            <a:off x="5434475" y="1709075"/>
            <a:ext cx="1665300" cy="19380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185" name="Google Shape;2185;p57"/>
          <p:cNvSpPr txBox="1">
            <a:spLocks noGrp="1"/>
          </p:cNvSpPr>
          <p:nvPr>
            <p:ph type="title" idx="4"/>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186" name="Google Shape;2186;p57"/>
          <p:cNvSpPr txBox="1">
            <a:spLocks noGrp="1"/>
          </p:cNvSpPr>
          <p:nvPr>
            <p:ph type="title" idx="5"/>
          </p:nvPr>
        </p:nvSpPr>
        <p:spPr>
          <a:xfrm>
            <a:off x="108300" y="1168075"/>
            <a:ext cx="3544500" cy="2275200"/>
          </a:xfrm>
          <a:prstGeom prst="rect">
            <a:avLst/>
          </a:prstGeom>
        </p:spPr>
        <p:txBody>
          <a:bodyPr spcFirstLastPara="1" wrap="square" lIns="91425" tIns="0" rIns="91425" bIns="91425" anchor="t" anchorCtr="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a:endParaRPr/>
          </a:p>
        </p:txBody>
      </p:sp>
      <p:sp>
        <p:nvSpPr>
          <p:cNvPr id="2187" name="Google Shape;2187;p57"/>
          <p:cNvSpPr txBox="1">
            <a:spLocks noGrp="1"/>
          </p:cNvSpPr>
          <p:nvPr>
            <p:ph type="title" idx="6"/>
          </p:nvPr>
        </p:nvSpPr>
        <p:spPr>
          <a:xfrm>
            <a:off x="3720025" y="1287875"/>
            <a:ext cx="4295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2188" name="Google Shape;2188;p57"/>
          <p:cNvSpPr txBox="1">
            <a:spLocks noGrp="1"/>
          </p:cNvSpPr>
          <p:nvPr>
            <p:ph type="title" idx="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Subtitle">
  <p:cSld name="BLANK_1_1_1_1_1_1_1_1_1_1_6">
    <p:spTree>
      <p:nvGrpSpPr>
        <p:cNvPr id="1" name="Shape 2189"/>
        <p:cNvGrpSpPr/>
        <p:nvPr/>
      </p:nvGrpSpPr>
      <p:grpSpPr>
        <a:xfrm>
          <a:off x="0" y="0"/>
          <a:ext cx="0" cy="0"/>
          <a:chOff x="0" y="0"/>
          <a:chExt cx="0" cy="0"/>
        </a:xfrm>
      </p:grpSpPr>
      <p:sp>
        <p:nvSpPr>
          <p:cNvPr id="2190" name="Google Shape;2190;p58"/>
          <p:cNvSpPr/>
          <p:nvPr/>
        </p:nvSpPr>
        <p:spPr>
          <a:xfrm rot="35689">
            <a:off x="3842097" y="2193145"/>
            <a:ext cx="4854862" cy="198250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1" name="Google Shape;2191;p58"/>
          <p:cNvSpPr/>
          <p:nvPr/>
        </p:nvSpPr>
        <p:spPr>
          <a:xfrm rot="-1029644">
            <a:off x="3491561" y="2543266"/>
            <a:ext cx="5708121" cy="1598166"/>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192" name="Google Shape;2192;p58"/>
          <p:cNvGrpSpPr/>
          <p:nvPr/>
        </p:nvGrpSpPr>
        <p:grpSpPr>
          <a:xfrm rot="10800000">
            <a:off x="9" y="0"/>
            <a:ext cx="1889320" cy="1499480"/>
            <a:chOff x="461225" y="3249175"/>
            <a:chExt cx="1399496" cy="1110726"/>
          </a:xfrm>
        </p:grpSpPr>
        <p:grpSp>
          <p:nvGrpSpPr>
            <p:cNvPr id="2193" name="Google Shape;2193;p58"/>
            <p:cNvGrpSpPr/>
            <p:nvPr/>
          </p:nvGrpSpPr>
          <p:grpSpPr>
            <a:xfrm>
              <a:off x="461225" y="3249175"/>
              <a:ext cx="1399496" cy="370204"/>
              <a:chOff x="461225" y="3249175"/>
              <a:chExt cx="1399496" cy="370204"/>
            </a:xfrm>
          </p:grpSpPr>
          <p:sp>
            <p:nvSpPr>
              <p:cNvPr id="2194" name="Google Shape;2194;p5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5" name="Google Shape;2195;p5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6" name="Google Shape;2196;p5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7" name="Google Shape;2197;p58"/>
              <p:cNvSpPr/>
              <p:nvPr/>
            </p:nvSpPr>
            <p:spPr>
              <a:xfrm>
                <a:off x="1571821" y="3249179"/>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198" name="Google Shape;2198;p58"/>
            <p:cNvGrpSpPr/>
            <p:nvPr/>
          </p:nvGrpSpPr>
          <p:grpSpPr>
            <a:xfrm>
              <a:off x="461225" y="3619500"/>
              <a:ext cx="1399496" cy="370202"/>
              <a:chOff x="461225" y="3249175"/>
              <a:chExt cx="1399496" cy="370202"/>
            </a:xfrm>
          </p:grpSpPr>
          <p:sp>
            <p:nvSpPr>
              <p:cNvPr id="2199" name="Google Shape;2199;p5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0" name="Google Shape;2200;p5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1" name="Google Shape;2201;p5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2" name="Google Shape;2202;p58"/>
              <p:cNvSpPr/>
              <p:nvPr/>
            </p:nvSpPr>
            <p:spPr>
              <a:xfrm>
                <a:off x="1571821" y="3249177"/>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03" name="Google Shape;2203;p58"/>
            <p:cNvGrpSpPr/>
            <p:nvPr/>
          </p:nvGrpSpPr>
          <p:grpSpPr>
            <a:xfrm>
              <a:off x="461225" y="3989700"/>
              <a:ext cx="1399496" cy="370201"/>
              <a:chOff x="461225" y="3249175"/>
              <a:chExt cx="1399496" cy="370201"/>
            </a:xfrm>
          </p:grpSpPr>
          <p:sp>
            <p:nvSpPr>
              <p:cNvPr id="2204" name="Google Shape;2204;p58"/>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5" name="Google Shape;2205;p58"/>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6" name="Google Shape;2206;p58"/>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7" name="Google Shape;2207;p58"/>
              <p:cNvSpPr/>
              <p:nvPr/>
            </p:nvSpPr>
            <p:spPr>
              <a:xfrm>
                <a:off x="1571821" y="3249176"/>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208" name="Google Shape;2208;p58"/>
          <p:cNvSpPr/>
          <p:nvPr/>
        </p:nvSpPr>
        <p:spPr>
          <a:xfrm>
            <a:off x="5909401" y="-3350"/>
            <a:ext cx="3234589" cy="1736822"/>
          </a:xfrm>
          <a:custGeom>
            <a:avLst/>
            <a:gdLst/>
            <a:ahLst/>
            <a:cxnLst/>
            <a:rect l="l" t="t" r="r" b="b"/>
            <a:pathLst>
              <a:path w="263403" h="141435" extrusionOk="0">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dist="19050" dir="5400000" algn="bl" rotWithShape="0">
              <a:schemeClr val="lt2">
                <a:alpha val="49000"/>
              </a:schemeClr>
            </a:outerShdw>
          </a:effectLst>
        </p:spPr>
      </p:sp>
      <p:sp>
        <p:nvSpPr>
          <p:cNvPr id="2209" name="Google Shape;2209;p58"/>
          <p:cNvSpPr/>
          <p:nvPr/>
        </p:nvSpPr>
        <p:spPr>
          <a:xfrm>
            <a:off x="8299949" y="73285"/>
            <a:ext cx="844041" cy="1631459"/>
          </a:xfrm>
          <a:custGeom>
            <a:avLst/>
            <a:gdLst/>
            <a:ahLst/>
            <a:cxnLst/>
            <a:rect l="l" t="t" r="r" b="b"/>
            <a:pathLst>
              <a:path w="68733" h="132855" extrusionOk="0">
                <a:moveTo>
                  <a:pt x="0" y="132855"/>
                </a:moveTo>
                <a:lnTo>
                  <a:pt x="68733" y="58124"/>
                </a:lnTo>
                <a:lnTo>
                  <a:pt x="68733" y="0"/>
                </a:lnTo>
                <a:close/>
              </a:path>
            </a:pathLst>
          </a:custGeom>
          <a:solidFill>
            <a:schemeClr val="accent5"/>
          </a:solidFill>
          <a:ln>
            <a:noFill/>
          </a:ln>
        </p:spPr>
      </p:sp>
      <p:sp>
        <p:nvSpPr>
          <p:cNvPr id="2210" name="Google Shape;2210;p58"/>
          <p:cNvSpPr txBox="1">
            <a:spLocks noGrp="1"/>
          </p:cNvSpPr>
          <p:nvPr>
            <p:ph type="title"/>
          </p:nvPr>
        </p:nvSpPr>
        <p:spPr>
          <a:xfrm>
            <a:off x="163725" y="2947825"/>
            <a:ext cx="6637500" cy="1499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2211" name="Google Shape;2211;p58"/>
          <p:cNvSpPr txBox="1">
            <a:spLocks noGrp="1"/>
          </p:cNvSpPr>
          <p:nvPr>
            <p:ph type="subTitle" idx="1"/>
          </p:nvPr>
        </p:nvSpPr>
        <p:spPr>
          <a:xfrm>
            <a:off x="163725" y="1184350"/>
            <a:ext cx="3336600" cy="1582200"/>
          </a:xfrm>
          <a:prstGeom prst="rect">
            <a:avLst/>
          </a:prstGeom>
        </p:spPr>
        <p:txBody>
          <a:bodyPr spcFirstLastPara="1" wrap="square" lIns="91425" tIns="91425" rIns="91425" bIns="0" anchor="b" anchorCtr="0">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2212" name="Google Shape;2212;p58"/>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13" name="Google Shape;2213;p58"/>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 Alt 3">
  <p:cSld name="BLANK_1_1_1_1_1_1_1_1_1_1_5">
    <p:spTree>
      <p:nvGrpSpPr>
        <p:cNvPr id="1" name="Shape 2214"/>
        <p:cNvGrpSpPr/>
        <p:nvPr/>
      </p:nvGrpSpPr>
      <p:grpSpPr>
        <a:xfrm>
          <a:off x="0" y="0"/>
          <a:ext cx="0" cy="0"/>
          <a:chOff x="0" y="0"/>
          <a:chExt cx="0" cy="0"/>
        </a:xfrm>
      </p:grpSpPr>
      <p:sp>
        <p:nvSpPr>
          <p:cNvPr id="2215" name="Google Shape;2215;p59"/>
          <p:cNvSpPr/>
          <p:nvPr/>
        </p:nvSpPr>
        <p:spPr>
          <a:xfrm>
            <a:off x="1347300" y="4352975"/>
            <a:ext cx="6752827" cy="790544"/>
          </a:xfrm>
          <a:custGeom>
            <a:avLst/>
            <a:gdLst/>
            <a:ahLst/>
            <a:cxnLst/>
            <a:rect l="l" t="t" r="r" b="b"/>
            <a:pathLst>
              <a:path w="86243" h="14771" extrusionOk="0">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216" name="Google Shape;2216;p5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17" name="Google Shape;2217;p59"/>
          <p:cNvSpPr txBox="1">
            <a:spLocks noGrp="1"/>
          </p:cNvSpPr>
          <p:nvPr>
            <p:ph type="title" idx="2"/>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218" name="Google Shape;2218;p59"/>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_1_1_1_4">
    <p:spTree>
      <p:nvGrpSpPr>
        <p:cNvPr id="1" name="Shape 2219"/>
        <p:cNvGrpSpPr/>
        <p:nvPr/>
      </p:nvGrpSpPr>
      <p:grpSpPr>
        <a:xfrm>
          <a:off x="0" y="0"/>
          <a:ext cx="0" cy="0"/>
          <a:chOff x="0" y="0"/>
          <a:chExt cx="0" cy="0"/>
        </a:xfrm>
      </p:grpSpPr>
      <p:sp>
        <p:nvSpPr>
          <p:cNvPr id="2220" name="Google Shape;2220;p60"/>
          <p:cNvSpPr/>
          <p:nvPr/>
        </p:nvSpPr>
        <p:spPr>
          <a:xfrm rot="-737329">
            <a:off x="5068924" y="-96942"/>
            <a:ext cx="3371552" cy="1136324"/>
          </a:xfrm>
          <a:prstGeom prst="chord">
            <a:avLst>
              <a:gd name="adj1" fmla="val 21353619"/>
              <a:gd name="adj2" fmla="val 1421063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21" name="Google Shape;2221;p60"/>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a:endParaRPr/>
          </a:p>
        </p:txBody>
      </p:sp>
      <p:sp>
        <p:nvSpPr>
          <p:cNvPr id="2222" name="Google Shape;2222;p60"/>
          <p:cNvSpPr txBox="1">
            <a:spLocks noGrp="1"/>
          </p:cNvSpPr>
          <p:nvPr>
            <p:ph type="title" idx="2"/>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223" name="Google Shape;2223;p60"/>
          <p:cNvSpPr txBox="1">
            <a:spLocks noGrp="1"/>
          </p:cNvSpPr>
          <p:nvPr>
            <p:ph type="title" idx="3"/>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224" name="Google Shape;2224;p60"/>
          <p:cNvSpPr txBox="1">
            <a:spLocks noGrp="1"/>
          </p:cNvSpPr>
          <p:nvPr>
            <p:ph type="title" idx="4"/>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225" name="Google Shape;2225;p60"/>
          <p:cNvSpPr txBox="1">
            <a:spLocks noGrp="1"/>
          </p:cNvSpPr>
          <p:nvPr>
            <p:ph type="title" idx="5"/>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2226" name="Google Shape;2226;p60"/>
          <p:cNvSpPr txBox="1">
            <a:spLocks noGrp="1"/>
          </p:cNvSpPr>
          <p:nvPr>
            <p:ph type="title" idx="6"/>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a:endParaRPr/>
          </a:p>
        </p:txBody>
      </p:sp>
      <p:sp>
        <p:nvSpPr>
          <p:cNvPr id="2227" name="Google Shape;2227;p60"/>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228" name="Google Shape;2228;p60"/>
          <p:cNvSpPr/>
          <p:nvPr/>
        </p:nvSpPr>
        <p:spPr>
          <a:xfrm rot="-6104187" flipH="1">
            <a:off x="4324040" y="2970795"/>
            <a:ext cx="1541221" cy="4732320"/>
          </a:xfrm>
          <a:prstGeom prst="chord">
            <a:avLst>
              <a:gd name="adj1" fmla="val 4994308"/>
              <a:gd name="adj2" fmla="val 1511404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29" name="Google Shape;2229;p60"/>
          <p:cNvSpPr/>
          <p:nvPr/>
        </p:nvSpPr>
        <p:spPr>
          <a:xfrm rot="5740201">
            <a:off x="4240558" y="2810912"/>
            <a:ext cx="1433212" cy="5490517"/>
          </a:xfrm>
          <a:prstGeom prst="chord">
            <a:avLst>
              <a:gd name="adj1" fmla="val 5592353"/>
              <a:gd name="adj2" fmla="val 15024063"/>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30" name="Google Shape;2230;p60"/>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1" name="Google Shape;2231;p60"/>
          <p:cNvSpPr txBox="1">
            <a:spLocks noGrp="1"/>
          </p:cNvSpPr>
          <p:nvPr>
            <p:ph type="body" idx="8"/>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800"/>
              </a:spcBef>
              <a:spcAft>
                <a:spcPts val="0"/>
              </a:spcAft>
              <a:buSzPts val="1000"/>
              <a:buFont typeface="Sora"/>
              <a:buChar char="○"/>
              <a:defRPr sz="1000"/>
            </a:lvl2pPr>
            <a:lvl3pPr marL="1371600" lvl="2" indent="-292100">
              <a:spcBef>
                <a:spcPts val="800"/>
              </a:spcBef>
              <a:spcAft>
                <a:spcPts val="0"/>
              </a:spcAft>
              <a:buSzPts val="1000"/>
              <a:buFont typeface="Sora"/>
              <a:buChar char="■"/>
              <a:defRPr sz="1000"/>
            </a:lvl3pPr>
            <a:lvl4pPr marL="1828800" lvl="3" indent="-292100">
              <a:spcBef>
                <a:spcPts val="800"/>
              </a:spcBef>
              <a:spcAft>
                <a:spcPts val="0"/>
              </a:spcAft>
              <a:buSzPts val="1000"/>
              <a:buFont typeface="Sora"/>
              <a:buChar char="●"/>
              <a:defRPr sz="1000"/>
            </a:lvl4pPr>
            <a:lvl5pPr marL="2286000" lvl="4" indent="-292100">
              <a:spcBef>
                <a:spcPts val="800"/>
              </a:spcBef>
              <a:spcAft>
                <a:spcPts val="0"/>
              </a:spcAft>
              <a:buSzPts val="1000"/>
              <a:buFont typeface="Sora"/>
              <a:buChar char="○"/>
              <a:defRPr sz="1000"/>
            </a:lvl5pPr>
            <a:lvl6pPr marL="2743200" lvl="5" indent="-292100">
              <a:spcBef>
                <a:spcPts val="800"/>
              </a:spcBef>
              <a:spcAft>
                <a:spcPts val="0"/>
              </a:spcAft>
              <a:buSzPts val="1000"/>
              <a:buFont typeface="Sora"/>
              <a:buChar char="■"/>
              <a:defRPr sz="1000"/>
            </a:lvl6pPr>
            <a:lvl7pPr marL="3200400" lvl="6" indent="-292100">
              <a:spcBef>
                <a:spcPts val="800"/>
              </a:spcBef>
              <a:spcAft>
                <a:spcPts val="0"/>
              </a:spcAft>
              <a:buSzPts val="1000"/>
              <a:buFont typeface="Sora"/>
              <a:buChar char="●"/>
              <a:defRPr sz="1000"/>
            </a:lvl7pPr>
            <a:lvl8pPr marL="3657600" lvl="7" indent="-292100">
              <a:spcBef>
                <a:spcPts val="800"/>
              </a:spcBef>
              <a:spcAft>
                <a:spcPts val="0"/>
              </a:spcAft>
              <a:buSzPts val="1000"/>
              <a:buFont typeface="Sora"/>
              <a:buChar char="○"/>
              <a:defRPr sz="1000"/>
            </a:lvl8pPr>
            <a:lvl9pPr marL="4114800" lvl="8" indent="-292100">
              <a:spcBef>
                <a:spcPts val="800"/>
              </a:spcBef>
              <a:spcAft>
                <a:spcPts val="800"/>
              </a:spcAft>
              <a:buSzPts val="1000"/>
              <a:buFont typeface="Sora"/>
              <a:buChar char="■"/>
              <a:defRPr sz="1000"/>
            </a:lvl9pPr>
          </a:lstStyle>
          <a:p>
            <a:endParaRPr/>
          </a:p>
        </p:txBody>
      </p:sp>
      <p:sp>
        <p:nvSpPr>
          <p:cNvPr id="2232" name="Google Shape;2232;p60"/>
          <p:cNvSpPr txBox="1">
            <a:spLocks noGrp="1"/>
          </p:cNvSpPr>
          <p:nvPr>
            <p:ph type="body" idx="9"/>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3" name="Google Shape;2233;p60"/>
          <p:cNvSpPr txBox="1">
            <a:spLocks noGrp="1"/>
          </p:cNvSpPr>
          <p:nvPr>
            <p:ph type="body" idx="13"/>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4" name="Google Shape;2234;p60"/>
          <p:cNvSpPr txBox="1">
            <a:spLocks noGrp="1"/>
          </p:cNvSpPr>
          <p:nvPr>
            <p:ph type="body" idx="14"/>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5" name="Google Shape;2235;p60"/>
          <p:cNvSpPr txBox="1">
            <a:spLocks noGrp="1"/>
          </p:cNvSpPr>
          <p:nvPr>
            <p:ph type="body" idx="15"/>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2"/>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6" name="Google Shape;2236;p60"/>
          <p:cNvSpPr txBox="1">
            <a:spLocks noGrp="1"/>
          </p:cNvSpPr>
          <p:nvPr>
            <p:ph type="body" idx="16"/>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7" name="Google Shape;2237;p60"/>
          <p:cNvSpPr txBox="1">
            <a:spLocks noGrp="1"/>
          </p:cNvSpPr>
          <p:nvPr>
            <p:ph type="body" idx="17"/>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8" name="Google Shape;2238;p60"/>
          <p:cNvSpPr txBox="1">
            <a:spLocks noGrp="1"/>
          </p:cNvSpPr>
          <p:nvPr>
            <p:ph type="body" idx="18"/>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Font typeface="Sora"/>
              <a:buChar char="➔"/>
              <a:defRPr sz="1000"/>
            </a:lvl1pPr>
            <a:lvl2pPr marL="914400" lvl="1" indent="-292100">
              <a:spcBef>
                <a:spcPts val="0"/>
              </a:spcBef>
              <a:spcAft>
                <a:spcPts val="0"/>
              </a:spcAft>
              <a:buClr>
                <a:schemeClr val="lt1"/>
              </a:buClr>
              <a:buSzPts val="1000"/>
              <a:buFont typeface="Sora"/>
              <a:buChar char="◆"/>
              <a:defRPr sz="1000"/>
            </a:lvl2pPr>
            <a:lvl3pPr marL="1371600" lvl="2" indent="-292100">
              <a:spcBef>
                <a:spcPts val="0"/>
              </a:spcBef>
              <a:spcAft>
                <a:spcPts val="0"/>
              </a:spcAft>
              <a:buClr>
                <a:schemeClr val="lt1"/>
              </a:buClr>
              <a:buSzPts val="1000"/>
              <a:buFont typeface="Sora"/>
              <a:buChar char="●"/>
              <a:defRPr sz="1000"/>
            </a:lvl3pPr>
            <a:lvl4pPr marL="1828800" lvl="3" indent="-292100">
              <a:spcBef>
                <a:spcPts val="0"/>
              </a:spcBef>
              <a:spcAft>
                <a:spcPts val="0"/>
              </a:spcAft>
              <a:buClr>
                <a:schemeClr val="lt1"/>
              </a:buClr>
              <a:buSzPts val="1000"/>
              <a:buFont typeface="Sora"/>
              <a:buChar char="○"/>
              <a:defRPr sz="1000"/>
            </a:lvl4pPr>
            <a:lvl5pPr marL="2286000" lvl="4" indent="-292100">
              <a:spcBef>
                <a:spcPts val="0"/>
              </a:spcBef>
              <a:spcAft>
                <a:spcPts val="0"/>
              </a:spcAft>
              <a:buClr>
                <a:schemeClr val="lt1"/>
              </a:buClr>
              <a:buSzPts val="1000"/>
              <a:buFont typeface="Sora"/>
              <a:buChar char="◆"/>
              <a:defRPr sz="1000"/>
            </a:lvl5pPr>
            <a:lvl6pPr marL="2743200" lvl="5" indent="-292100">
              <a:spcBef>
                <a:spcPts val="0"/>
              </a:spcBef>
              <a:spcAft>
                <a:spcPts val="0"/>
              </a:spcAft>
              <a:buClr>
                <a:schemeClr val="lt1"/>
              </a:buClr>
              <a:buSzPts val="1000"/>
              <a:buFont typeface="Sora"/>
              <a:buChar char="●"/>
              <a:defRPr sz="1000"/>
            </a:lvl6pPr>
            <a:lvl7pPr marL="3200400" lvl="6" indent="-292100">
              <a:spcBef>
                <a:spcPts val="0"/>
              </a:spcBef>
              <a:spcAft>
                <a:spcPts val="0"/>
              </a:spcAft>
              <a:buClr>
                <a:schemeClr val="lt1"/>
              </a:buClr>
              <a:buSzPts val="1000"/>
              <a:buFont typeface="Sora"/>
              <a:buChar char="○"/>
              <a:defRPr sz="1000"/>
            </a:lvl7pPr>
            <a:lvl8pPr marL="3657600" lvl="7" indent="-292100">
              <a:spcBef>
                <a:spcPts val="0"/>
              </a:spcBef>
              <a:spcAft>
                <a:spcPts val="0"/>
              </a:spcAft>
              <a:buClr>
                <a:schemeClr val="lt1"/>
              </a:buClr>
              <a:buSzPts val="1000"/>
              <a:buFont typeface="Sora"/>
              <a:buChar char="◆"/>
              <a:defRPr sz="1000"/>
            </a:lvl8pPr>
            <a:lvl9pPr marL="4114800" lvl="8" indent="-292100">
              <a:spcBef>
                <a:spcPts val="0"/>
              </a:spcBef>
              <a:spcAft>
                <a:spcPts val="0"/>
              </a:spcAft>
              <a:buClr>
                <a:schemeClr val="lt1"/>
              </a:buClr>
              <a:buSzPts val="1000"/>
              <a:buFont typeface="Sora"/>
              <a:buChar char="●"/>
              <a:defRPr sz="1000"/>
            </a:lvl9pPr>
          </a:lstStyle>
          <a:p>
            <a:endParaRPr/>
          </a:p>
        </p:txBody>
      </p:sp>
      <p:sp>
        <p:nvSpPr>
          <p:cNvPr id="2239" name="Google Shape;2239;p60"/>
          <p:cNvSpPr txBox="1">
            <a:spLocks noGrp="1"/>
          </p:cNvSpPr>
          <p:nvPr>
            <p:ph type="title" idx="19"/>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2240" name="Google Shape;2240;p60"/>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 Dark">
  <p:cSld name="BLANK_1_1_1_1_1_1_1_1_1_1_4_1">
    <p:bg>
      <p:bgPr>
        <a:solidFill>
          <a:schemeClr val="lt1"/>
        </a:solidFill>
        <a:effectLst/>
      </p:bgPr>
    </p:bg>
    <p:spTree>
      <p:nvGrpSpPr>
        <p:cNvPr id="1" name="Shape 2241"/>
        <p:cNvGrpSpPr/>
        <p:nvPr/>
      </p:nvGrpSpPr>
      <p:grpSpPr>
        <a:xfrm>
          <a:off x="0" y="0"/>
          <a:ext cx="0" cy="0"/>
          <a:chOff x="0" y="0"/>
          <a:chExt cx="0" cy="0"/>
        </a:xfrm>
      </p:grpSpPr>
      <p:sp>
        <p:nvSpPr>
          <p:cNvPr id="2242" name="Google Shape;2242;p61"/>
          <p:cNvSpPr/>
          <p:nvPr/>
        </p:nvSpPr>
        <p:spPr>
          <a:xfrm rot="-737329">
            <a:off x="5068924" y="-96942"/>
            <a:ext cx="3371552" cy="1136324"/>
          </a:xfrm>
          <a:prstGeom prst="chord">
            <a:avLst>
              <a:gd name="adj1" fmla="val 21353619"/>
              <a:gd name="adj2" fmla="val 1421063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5"/>
              </a:solidFill>
              <a:latin typeface="Sora"/>
              <a:ea typeface="Sora"/>
              <a:cs typeface="Sora"/>
              <a:sym typeface="Sora"/>
            </a:endParaRPr>
          </a:p>
        </p:txBody>
      </p:sp>
      <p:sp>
        <p:nvSpPr>
          <p:cNvPr id="2243" name="Google Shape;2243;p61"/>
          <p:cNvSpPr txBox="1">
            <a:spLocks noGrp="1"/>
          </p:cNvSpPr>
          <p:nvPr>
            <p:ph type="title"/>
          </p:nvPr>
        </p:nvSpPr>
        <p:spPr>
          <a:xfrm>
            <a:off x="134550" y="1524225"/>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2244" name="Google Shape;2244;p61"/>
          <p:cNvSpPr txBox="1">
            <a:spLocks noGrp="1"/>
          </p:cNvSpPr>
          <p:nvPr>
            <p:ph type="title" idx="2"/>
          </p:nvPr>
        </p:nvSpPr>
        <p:spPr>
          <a:xfrm>
            <a:off x="134550" y="260620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2245" name="Google Shape;2245;p61"/>
          <p:cNvSpPr txBox="1">
            <a:spLocks noGrp="1"/>
          </p:cNvSpPr>
          <p:nvPr>
            <p:ph type="title" idx="3"/>
          </p:nvPr>
        </p:nvSpPr>
        <p:spPr>
          <a:xfrm>
            <a:off x="134550" y="3659750"/>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a:endParaRPr/>
          </a:p>
        </p:txBody>
      </p:sp>
      <p:sp>
        <p:nvSpPr>
          <p:cNvPr id="2246" name="Google Shape;2246;p61"/>
          <p:cNvSpPr txBox="1">
            <a:spLocks noGrp="1"/>
          </p:cNvSpPr>
          <p:nvPr>
            <p:ph type="title" idx="4"/>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247" name="Google Shape;2247;p61"/>
          <p:cNvSpPr txBox="1">
            <a:spLocks noGrp="1"/>
          </p:cNvSpPr>
          <p:nvPr>
            <p:ph type="title" idx="5"/>
          </p:nvPr>
        </p:nvSpPr>
        <p:spPr>
          <a:xfrm>
            <a:off x="132615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2248" name="Google Shape;2248;p61"/>
          <p:cNvSpPr txBox="1">
            <a:spLocks noGrp="1"/>
          </p:cNvSpPr>
          <p:nvPr>
            <p:ph type="title" idx="6"/>
          </p:nvPr>
        </p:nvSpPr>
        <p:spPr>
          <a:xfrm>
            <a:off x="3808925"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2249" name="Google Shape;2249;p61"/>
          <p:cNvSpPr txBox="1">
            <a:spLocks noGrp="1"/>
          </p:cNvSpPr>
          <p:nvPr>
            <p:ph type="title" idx="7"/>
          </p:nvPr>
        </p:nvSpPr>
        <p:spPr>
          <a:xfrm>
            <a:off x="6291700" y="983700"/>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a:endParaRPr/>
          </a:p>
        </p:txBody>
      </p:sp>
      <p:sp>
        <p:nvSpPr>
          <p:cNvPr id="2250" name="Google Shape;2250;p61"/>
          <p:cNvSpPr/>
          <p:nvPr/>
        </p:nvSpPr>
        <p:spPr>
          <a:xfrm rot="-6104187" flipH="1">
            <a:off x="4324040" y="2970795"/>
            <a:ext cx="1541221" cy="4732320"/>
          </a:xfrm>
          <a:prstGeom prst="chord">
            <a:avLst>
              <a:gd name="adj1" fmla="val 4994308"/>
              <a:gd name="adj2" fmla="val 15114049"/>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51" name="Google Shape;2251;p61"/>
          <p:cNvSpPr/>
          <p:nvPr/>
        </p:nvSpPr>
        <p:spPr>
          <a:xfrm rot="5740201">
            <a:off x="4240558" y="2810912"/>
            <a:ext cx="1433212" cy="5490517"/>
          </a:xfrm>
          <a:prstGeom prst="chord">
            <a:avLst>
              <a:gd name="adj1" fmla="val 5592353"/>
              <a:gd name="adj2" fmla="val 15024063"/>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52" name="Google Shape;2252;p61"/>
          <p:cNvSpPr txBox="1">
            <a:spLocks noGrp="1"/>
          </p:cNvSpPr>
          <p:nvPr>
            <p:ph type="title" idx="8"/>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253" name="Google Shape;2253;p61"/>
          <p:cNvSpPr txBox="1">
            <a:spLocks noGrp="1"/>
          </p:cNvSpPr>
          <p:nvPr>
            <p:ph type="body" idx="1"/>
          </p:nvPr>
        </p:nvSpPr>
        <p:spPr>
          <a:xfrm>
            <a:off x="1326025"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4" name="Google Shape;2254;p61"/>
          <p:cNvSpPr txBox="1">
            <a:spLocks noGrp="1"/>
          </p:cNvSpPr>
          <p:nvPr>
            <p:ph type="body" idx="9"/>
          </p:nvPr>
        </p:nvSpPr>
        <p:spPr>
          <a:xfrm>
            <a:off x="380886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800"/>
              </a:spcBef>
              <a:spcAft>
                <a:spcPts val="0"/>
              </a:spcAft>
              <a:buClr>
                <a:schemeClr val="dk1"/>
              </a:buClr>
              <a:buSzPts val="1000"/>
              <a:buFont typeface="Sora"/>
              <a:buChar char="◆"/>
              <a:defRPr sz="1000">
                <a:solidFill>
                  <a:schemeClr val="dk1"/>
                </a:solidFill>
              </a:defRPr>
            </a:lvl2pPr>
            <a:lvl3pPr marL="1371600" lvl="2" indent="-292100">
              <a:spcBef>
                <a:spcPts val="800"/>
              </a:spcBef>
              <a:spcAft>
                <a:spcPts val="0"/>
              </a:spcAft>
              <a:buClr>
                <a:schemeClr val="dk1"/>
              </a:buClr>
              <a:buSzPts val="1000"/>
              <a:buFont typeface="Sora"/>
              <a:buChar char="●"/>
              <a:defRPr sz="1000">
                <a:solidFill>
                  <a:schemeClr val="dk1"/>
                </a:solidFill>
              </a:defRPr>
            </a:lvl3pPr>
            <a:lvl4pPr marL="1828800" lvl="3" indent="-292100">
              <a:spcBef>
                <a:spcPts val="800"/>
              </a:spcBef>
              <a:spcAft>
                <a:spcPts val="0"/>
              </a:spcAft>
              <a:buClr>
                <a:schemeClr val="dk1"/>
              </a:buClr>
              <a:buSzPts val="1000"/>
              <a:buFont typeface="Sora"/>
              <a:buChar char="○"/>
              <a:defRPr sz="1000">
                <a:solidFill>
                  <a:schemeClr val="dk1"/>
                </a:solidFill>
              </a:defRPr>
            </a:lvl4pPr>
            <a:lvl5pPr marL="2286000" lvl="4" indent="-292100">
              <a:spcBef>
                <a:spcPts val="800"/>
              </a:spcBef>
              <a:spcAft>
                <a:spcPts val="0"/>
              </a:spcAft>
              <a:buClr>
                <a:schemeClr val="dk1"/>
              </a:buClr>
              <a:buSzPts val="1000"/>
              <a:buFont typeface="Sora"/>
              <a:buChar char="◆"/>
              <a:defRPr sz="1000">
                <a:solidFill>
                  <a:schemeClr val="dk1"/>
                </a:solidFill>
              </a:defRPr>
            </a:lvl5pPr>
            <a:lvl6pPr marL="2743200" lvl="5" indent="-292100">
              <a:spcBef>
                <a:spcPts val="800"/>
              </a:spcBef>
              <a:spcAft>
                <a:spcPts val="0"/>
              </a:spcAft>
              <a:buClr>
                <a:schemeClr val="dk1"/>
              </a:buClr>
              <a:buSzPts val="1000"/>
              <a:buFont typeface="Sora"/>
              <a:buChar char="●"/>
              <a:defRPr sz="1000">
                <a:solidFill>
                  <a:schemeClr val="dk1"/>
                </a:solidFill>
              </a:defRPr>
            </a:lvl6pPr>
            <a:lvl7pPr marL="3200400" lvl="6" indent="-292100">
              <a:spcBef>
                <a:spcPts val="800"/>
              </a:spcBef>
              <a:spcAft>
                <a:spcPts val="0"/>
              </a:spcAft>
              <a:buClr>
                <a:schemeClr val="dk1"/>
              </a:buClr>
              <a:buSzPts val="1000"/>
              <a:buFont typeface="Sora"/>
              <a:buChar char="○"/>
              <a:defRPr sz="1000">
                <a:solidFill>
                  <a:schemeClr val="dk1"/>
                </a:solidFill>
              </a:defRPr>
            </a:lvl7pPr>
            <a:lvl8pPr marL="3657600" lvl="7" indent="-292100">
              <a:spcBef>
                <a:spcPts val="800"/>
              </a:spcBef>
              <a:spcAft>
                <a:spcPts val="0"/>
              </a:spcAft>
              <a:buClr>
                <a:schemeClr val="dk1"/>
              </a:buClr>
              <a:buSzPts val="1000"/>
              <a:buFont typeface="Sora"/>
              <a:buChar char="◆"/>
              <a:defRPr sz="1000">
                <a:solidFill>
                  <a:schemeClr val="dk1"/>
                </a:solidFill>
              </a:defRPr>
            </a:lvl8pPr>
            <a:lvl9pPr marL="4114800" lvl="8" indent="-292100">
              <a:spcBef>
                <a:spcPts val="800"/>
              </a:spcBef>
              <a:spcAft>
                <a:spcPts val="800"/>
              </a:spcAft>
              <a:buClr>
                <a:schemeClr val="dk1"/>
              </a:buClr>
              <a:buSzPts val="1000"/>
              <a:buFont typeface="Sora"/>
              <a:buChar char="●"/>
              <a:defRPr sz="1000">
                <a:solidFill>
                  <a:schemeClr val="dk1"/>
                </a:solidFill>
              </a:defRPr>
            </a:lvl9pPr>
          </a:lstStyle>
          <a:p>
            <a:endParaRPr/>
          </a:p>
        </p:txBody>
      </p:sp>
      <p:sp>
        <p:nvSpPr>
          <p:cNvPr id="2255" name="Google Shape;2255;p61"/>
          <p:cNvSpPr txBox="1">
            <a:spLocks noGrp="1"/>
          </p:cNvSpPr>
          <p:nvPr>
            <p:ph type="body" idx="13"/>
          </p:nvPr>
        </p:nvSpPr>
        <p:spPr>
          <a:xfrm>
            <a:off x="6291713" y="361505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6" name="Google Shape;2256;p61"/>
          <p:cNvSpPr txBox="1">
            <a:spLocks noGrp="1"/>
          </p:cNvSpPr>
          <p:nvPr>
            <p:ph type="body" idx="14"/>
          </p:nvPr>
        </p:nvSpPr>
        <p:spPr>
          <a:xfrm>
            <a:off x="1326025"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7" name="Google Shape;2257;p61"/>
          <p:cNvSpPr txBox="1">
            <a:spLocks noGrp="1"/>
          </p:cNvSpPr>
          <p:nvPr>
            <p:ph type="body" idx="15"/>
          </p:nvPr>
        </p:nvSpPr>
        <p:spPr>
          <a:xfrm>
            <a:off x="380886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8" name="Google Shape;2258;p61"/>
          <p:cNvSpPr txBox="1">
            <a:spLocks noGrp="1"/>
          </p:cNvSpPr>
          <p:nvPr>
            <p:ph type="body" idx="16"/>
          </p:nvPr>
        </p:nvSpPr>
        <p:spPr>
          <a:xfrm>
            <a:off x="6291713" y="2606200"/>
            <a:ext cx="2296500" cy="9999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Clr>
                <a:schemeClr val="accent1"/>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59" name="Google Shape;2259;p61"/>
          <p:cNvSpPr txBox="1">
            <a:spLocks noGrp="1"/>
          </p:cNvSpPr>
          <p:nvPr>
            <p:ph type="body" idx="17"/>
          </p:nvPr>
        </p:nvSpPr>
        <p:spPr>
          <a:xfrm>
            <a:off x="1326025"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60" name="Google Shape;2260;p61"/>
          <p:cNvSpPr txBox="1">
            <a:spLocks noGrp="1"/>
          </p:cNvSpPr>
          <p:nvPr>
            <p:ph type="body" idx="18"/>
          </p:nvPr>
        </p:nvSpPr>
        <p:spPr>
          <a:xfrm>
            <a:off x="3808867"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61" name="Google Shape;2261;p61"/>
          <p:cNvSpPr txBox="1">
            <a:spLocks noGrp="1"/>
          </p:cNvSpPr>
          <p:nvPr>
            <p:ph type="body" idx="19"/>
          </p:nvPr>
        </p:nvSpPr>
        <p:spPr>
          <a:xfrm>
            <a:off x="6291721" y="1524225"/>
            <a:ext cx="2296500" cy="8325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accent3"/>
              </a:buClr>
              <a:buSzPts val="1000"/>
              <a:buFont typeface="Sora"/>
              <a:buChar char="➔"/>
              <a:defRPr sz="1000">
                <a:solidFill>
                  <a:schemeClr val="dk1"/>
                </a:solidFill>
              </a:defRPr>
            </a:lvl1pPr>
            <a:lvl2pPr marL="914400" lvl="1" indent="-292100">
              <a:spcBef>
                <a:spcPts val="0"/>
              </a:spcBef>
              <a:spcAft>
                <a:spcPts val="0"/>
              </a:spcAft>
              <a:buClr>
                <a:schemeClr val="dk1"/>
              </a:buClr>
              <a:buSzPts val="1000"/>
              <a:buFont typeface="Sora"/>
              <a:buChar char="◆"/>
              <a:defRPr sz="1000">
                <a:solidFill>
                  <a:schemeClr val="dk1"/>
                </a:solidFill>
              </a:defRPr>
            </a:lvl2pPr>
            <a:lvl3pPr marL="1371600" lvl="2" indent="-292100">
              <a:spcBef>
                <a:spcPts val="0"/>
              </a:spcBef>
              <a:spcAft>
                <a:spcPts val="0"/>
              </a:spcAft>
              <a:buClr>
                <a:schemeClr val="dk1"/>
              </a:buClr>
              <a:buSzPts val="1000"/>
              <a:buFont typeface="Sora"/>
              <a:buChar char="●"/>
              <a:defRPr sz="1000">
                <a:solidFill>
                  <a:schemeClr val="dk1"/>
                </a:solidFill>
              </a:defRPr>
            </a:lvl3pPr>
            <a:lvl4pPr marL="1828800" lvl="3" indent="-292100">
              <a:spcBef>
                <a:spcPts val="0"/>
              </a:spcBef>
              <a:spcAft>
                <a:spcPts val="0"/>
              </a:spcAft>
              <a:buClr>
                <a:schemeClr val="dk1"/>
              </a:buClr>
              <a:buSzPts val="1000"/>
              <a:buFont typeface="Sora"/>
              <a:buChar char="○"/>
              <a:defRPr sz="1000">
                <a:solidFill>
                  <a:schemeClr val="dk1"/>
                </a:solidFill>
              </a:defRPr>
            </a:lvl4pPr>
            <a:lvl5pPr marL="2286000" lvl="4" indent="-292100">
              <a:spcBef>
                <a:spcPts val="0"/>
              </a:spcBef>
              <a:spcAft>
                <a:spcPts val="0"/>
              </a:spcAft>
              <a:buClr>
                <a:schemeClr val="dk1"/>
              </a:buClr>
              <a:buSzPts val="1000"/>
              <a:buFont typeface="Sora"/>
              <a:buChar char="◆"/>
              <a:defRPr sz="1000">
                <a:solidFill>
                  <a:schemeClr val="dk1"/>
                </a:solidFill>
              </a:defRPr>
            </a:lvl5pPr>
            <a:lvl6pPr marL="2743200" lvl="5" indent="-292100">
              <a:spcBef>
                <a:spcPts val="0"/>
              </a:spcBef>
              <a:spcAft>
                <a:spcPts val="0"/>
              </a:spcAft>
              <a:buClr>
                <a:schemeClr val="dk1"/>
              </a:buClr>
              <a:buSzPts val="1000"/>
              <a:buFont typeface="Sora"/>
              <a:buChar char="●"/>
              <a:defRPr sz="1000">
                <a:solidFill>
                  <a:schemeClr val="dk1"/>
                </a:solidFill>
              </a:defRPr>
            </a:lvl6pPr>
            <a:lvl7pPr marL="3200400" lvl="6" indent="-292100">
              <a:spcBef>
                <a:spcPts val="0"/>
              </a:spcBef>
              <a:spcAft>
                <a:spcPts val="0"/>
              </a:spcAft>
              <a:buClr>
                <a:schemeClr val="dk1"/>
              </a:buClr>
              <a:buSzPts val="1000"/>
              <a:buFont typeface="Sora"/>
              <a:buChar char="○"/>
              <a:defRPr sz="1000">
                <a:solidFill>
                  <a:schemeClr val="dk1"/>
                </a:solidFill>
              </a:defRPr>
            </a:lvl7pPr>
            <a:lvl8pPr marL="3657600" lvl="7" indent="-292100">
              <a:spcBef>
                <a:spcPts val="0"/>
              </a:spcBef>
              <a:spcAft>
                <a:spcPts val="0"/>
              </a:spcAft>
              <a:buClr>
                <a:schemeClr val="dk1"/>
              </a:buClr>
              <a:buSzPts val="1000"/>
              <a:buFont typeface="Sora"/>
              <a:buChar char="◆"/>
              <a:defRPr sz="1000">
                <a:solidFill>
                  <a:schemeClr val="dk1"/>
                </a:solidFill>
              </a:defRPr>
            </a:lvl8pPr>
            <a:lvl9pPr marL="4114800" lvl="8" indent="-292100">
              <a:spcBef>
                <a:spcPts val="0"/>
              </a:spcBef>
              <a:spcAft>
                <a:spcPts val="0"/>
              </a:spcAft>
              <a:buClr>
                <a:schemeClr val="dk1"/>
              </a:buClr>
              <a:buSzPts val="1000"/>
              <a:buFont typeface="Sora"/>
              <a:buChar char="●"/>
              <a:defRPr sz="1000">
                <a:solidFill>
                  <a:schemeClr val="dk1"/>
                </a:solidFill>
              </a:defRPr>
            </a:lvl9pPr>
          </a:lstStyle>
          <a:p>
            <a:endParaRPr/>
          </a:p>
        </p:txBody>
      </p:sp>
      <p:sp>
        <p:nvSpPr>
          <p:cNvPr id="2262" name="Google Shape;2262;p61"/>
          <p:cNvSpPr txBox="1">
            <a:spLocks noGrp="1"/>
          </p:cNvSpPr>
          <p:nvPr>
            <p:ph type="title" idx="20"/>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eadline and two bodies">
  <p:cSld name="BLANK_1_1_1_1_1_1_1_1_1_1_3_2">
    <p:bg>
      <p:bgPr>
        <a:solidFill>
          <a:schemeClr val="lt1"/>
        </a:solidFill>
        <a:effectLst/>
      </p:bgPr>
    </p:bg>
    <p:spTree>
      <p:nvGrpSpPr>
        <p:cNvPr id="1" name="Shape 2263"/>
        <p:cNvGrpSpPr/>
        <p:nvPr/>
      </p:nvGrpSpPr>
      <p:grpSpPr>
        <a:xfrm>
          <a:off x="0" y="0"/>
          <a:ext cx="0" cy="0"/>
          <a:chOff x="0" y="0"/>
          <a:chExt cx="0" cy="0"/>
        </a:xfrm>
      </p:grpSpPr>
      <p:sp>
        <p:nvSpPr>
          <p:cNvPr id="2264" name="Google Shape;2264;p62"/>
          <p:cNvSpPr/>
          <p:nvPr/>
        </p:nvSpPr>
        <p:spPr>
          <a:xfrm rot="-5400000" flipH="1">
            <a:off x="1263236" y="2706539"/>
            <a:ext cx="1173845" cy="3700317"/>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265" name="Google Shape;2265;p62"/>
          <p:cNvSpPr/>
          <p:nvPr/>
        </p:nvSpPr>
        <p:spPr>
          <a:xfrm flipH="1">
            <a:off x="228605" y="3621311"/>
            <a:ext cx="3534079" cy="1522191"/>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266" name="Google Shape;2266;p62"/>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267" name="Google Shape;2267;p62"/>
          <p:cNvGrpSpPr/>
          <p:nvPr/>
        </p:nvGrpSpPr>
        <p:grpSpPr>
          <a:xfrm flipH="1">
            <a:off x="7293000" y="0"/>
            <a:ext cx="1851000" cy="1225325"/>
            <a:chOff x="461225" y="3875100"/>
            <a:chExt cx="1851000" cy="1225325"/>
          </a:xfrm>
        </p:grpSpPr>
        <p:grpSp>
          <p:nvGrpSpPr>
            <p:cNvPr id="2268" name="Google Shape;2268;p62"/>
            <p:cNvGrpSpPr/>
            <p:nvPr/>
          </p:nvGrpSpPr>
          <p:grpSpPr>
            <a:xfrm>
              <a:off x="461225" y="3875100"/>
              <a:ext cx="1851000" cy="114600"/>
              <a:chOff x="461225" y="3504775"/>
              <a:chExt cx="1851000" cy="114600"/>
            </a:xfrm>
          </p:grpSpPr>
          <p:sp>
            <p:nvSpPr>
              <p:cNvPr id="2269" name="Google Shape;2269;p62"/>
              <p:cNvSpPr/>
              <p:nvPr/>
            </p:nvSpPr>
            <p:spPr>
              <a:xfrm>
                <a:off x="4612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0" name="Google Shape;2270;p62"/>
              <p:cNvSpPr/>
              <p:nvPr/>
            </p:nvSpPr>
            <p:spPr>
              <a:xfrm>
                <a:off x="8314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1" name="Google Shape;2271;p62"/>
              <p:cNvSpPr/>
              <p:nvPr/>
            </p:nvSpPr>
            <p:spPr>
              <a:xfrm>
                <a:off x="12016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2" name="Google Shape;2272;p62"/>
              <p:cNvSpPr/>
              <p:nvPr/>
            </p:nvSpPr>
            <p:spPr>
              <a:xfrm>
                <a:off x="15718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3" name="Google Shape;2273;p62"/>
              <p:cNvSpPr/>
              <p:nvPr/>
            </p:nvSpPr>
            <p:spPr>
              <a:xfrm>
                <a:off x="1942025" y="3504775"/>
                <a:ext cx="370200" cy="114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74" name="Google Shape;2274;p62"/>
            <p:cNvGrpSpPr/>
            <p:nvPr/>
          </p:nvGrpSpPr>
          <p:grpSpPr>
            <a:xfrm>
              <a:off x="461225" y="3989700"/>
              <a:ext cx="1480800" cy="1110725"/>
              <a:chOff x="461225" y="3249175"/>
              <a:chExt cx="1480800" cy="1110725"/>
            </a:xfrm>
          </p:grpSpPr>
          <p:sp>
            <p:nvSpPr>
              <p:cNvPr id="2275" name="Google Shape;2275;p62"/>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6" name="Google Shape;2276;p6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7" name="Google Shape;2277;p6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78" name="Google Shape;2278;p62"/>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279" name="Google Shape;2279;p62"/>
            <p:cNvGrpSpPr/>
            <p:nvPr/>
          </p:nvGrpSpPr>
          <p:grpSpPr>
            <a:xfrm>
              <a:off x="831425" y="4360025"/>
              <a:ext cx="1480800" cy="370200"/>
              <a:chOff x="831425" y="3249175"/>
              <a:chExt cx="1480800" cy="370200"/>
            </a:xfrm>
          </p:grpSpPr>
          <p:sp>
            <p:nvSpPr>
              <p:cNvPr id="2280" name="Google Shape;2280;p6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1" name="Google Shape;2281;p6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2" name="Google Shape;2282;p6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83" name="Google Shape;2283;p6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284" name="Google Shape;2284;p62"/>
          <p:cNvSpPr txBox="1">
            <a:spLocks noGrp="1"/>
          </p:cNvSpPr>
          <p:nvPr>
            <p:ph type="title"/>
          </p:nvPr>
        </p:nvSpPr>
        <p:spPr>
          <a:xfrm>
            <a:off x="3822450" y="1287875"/>
            <a:ext cx="4295400" cy="277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2285" name="Google Shape;2285;p62"/>
          <p:cNvSpPr txBox="1">
            <a:spLocks noGrp="1"/>
          </p:cNvSpPr>
          <p:nvPr>
            <p:ph type="title" idx="2"/>
          </p:nvPr>
        </p:nvSpPr>
        <p:spPr>
          <a:xfrm>
            <a:off x="85725" y="1287875"/>
            <a:ext cx="3347400" cy="27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a:endParaRPr/>
          </a:p>
        </p:txBody>
      </p:sp>
      <p:sp>
        <p:nvSpPr>
          <p:cNvPr id="2286" name="Google Shape;2286;p62"/>
          <p:cNvSpPr>
            <a:spLocks noGrp="1"/>
          </p:cNvSpPr>
          <p:nvPr>
            <p:ph type="pic" idx="3"/>
          </p:nvPr>
        </p:nvSpPr>
        <p:spPr>
          <a:xfrm>
            <a:off x="227225" y="1832375"/>
            <a:ext cx="821100" cy="785400"/>
          </a:xfrm>
          <a:prstGeom prst="rect">
            <a:avLst/>
          </a:prstGeom>
          <a:noFill/>
          <a:ln>
            <a:noFill/>
          </a:ln>
        </p:spPr>
      </p:sp>
      <p:sp>
        <p:nvSpPr>
          <p:cNvPr id="2287" name="Google Shape;2287;p62"/>
          <p:cNvSpPr>
            <a:spLocks noGrp="1"/>
          </p:cNvSpPr>
          <p:nvPr>
            <p:ph type="pic" idx="4"/>
          </p:nvPr>
        </p:nvSpPr>
        <p:spPr>
          <a:xfrm>
            <a:off x="227225" y="2672425"/>
            <a:ext cx="821100" cy="785400"/>
          </a:xfrm>
          <a:prstGeom prst="rect">
            <a:avLst/>
          </a:prstGeom>
          <a:noFill/>
          <a:ln>
            <a:noFill/>
          </a:ln>
        </p:spPr>
      </p:sp>
      <p:sp>
        <p:nvSpPr>
          <p:cNvPr id="2288" name="Google Shape;2288;p62"/>
          <p:cNvSpPr>
            <a:spLocks noGrp="1"/>
          </p:cNvSpPr>
          <p:nvPr>
            <p:ph type="pic" idx="5"/>
          </p:nvPr>
        </p:nvSpPr>
        <p:spPr>
          <a:xfrm>
            <a:off x="227225" y="3512475"/>
            <a:ext cx="821100" cy="785400"/>
          </a:xfrm>
          <a:prstGeom prst="rect">
            <a:avLst/>
          </a:prstGeom>
          <a:noFill/>
          <a:ln>
            <a:noFill/>
          </a:ln>
        </p:spPr>
      </p:sp>
      <p:sp>
        <p:nvSpPr>
          <p:cNvPr id="2289" name="Google Shape;2289;p62"/>
          <p:cNvSpPr txBox="1">
            <a:spLocks noGrp="1"/>
          </p:cNvSpPr>
          <p:nvPr>
            <p:ph type="title" idx="6"/>
          </p:nvPr>
        </p:nvSpPr>
        <p:spPr>
          <a:xfrm>
            <a:off x="1048325" y="18323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2290" name="Google Shape;2290;p62"/>
          <p:cNvSpPr txBox="1">
            <a:spLocks noGrp="1"/>
          </p:cNvSpPr>
          <p:nvPr>
            <p:ph type="title" idx="7"/>
          </p:nvPr>
        </p:nvSpPr>
        <p:spPr>
          <a:xfrm>
            <a:off x="1048325" y="267242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2291" name="Google Shape;2291;p62"/>
          <p:cNvSpPr txBox="1">
            <a:spLocks noGrp="1"/>
          </p:cNvSpPr>
          <p:nvPr>
            <p:ph type="title" idx="8"/>
          </p:nvPr>
        </p:nvSpPr>
        <p:spPr>
          <a:xfrm>
            <a:off x="1048325" y="3512475"/>
            <a:ext cx="2069700" cy="785100"/>
          </a:xfrm>
          <a:prstGeom prst="rect">
            <a:avLst/>
          </a:prstGeom>
        </p:spPr>
        <p:txBody>
          <a:bodyPr spcFirstLastPara="1" wrap="square" lIns="182875" tIns="91425" rIns="91425" bIns="91425" anchor="t" anchorCtr="0">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a:endParaRPr/>
          </a:p>
        </p:txBody>
      </p:sp>
      <p:sp>
        <p:nvSpPr>
          <p:cNvPr id="2292" name="Google Shape;2292;p62"/>
          <p:cNvSpPr txBox="1">
            <a:spLocks noGrp="1"/>
          </p:cNvSpPr>
          <p:nvPr>
            <p:ph type="title" idx="9"/>
          </p:nvPr>
        </p:nvSpPr>
        <p:spPr>
          <a:xfrm>
            <a:off x="3820750" y="1711525"/>
            <a:ext cx="1800000" cy="1522200"/>
          </a:xfrm>
          <a:prstGeom prst="rect">
            <a:avLst/>
          </a:prstGeom>
        </p:spPr>
        <p:txBody>
          <a:bodyPr spcFirstLastPara="1" wrap="square" lIns="0" tIns="91425" rIns="0" bIns="91425" anchor="t" anchorCtr="0">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a:endParaRPr/>
          </a:p>
        </p:txBody>
      </p:sp>
      <p:sp>
        <p:nvSpPr>
          <p:cNvPr id="2293" name="Google Shape;2293;p62"/>
          <p:cNvSpPr txBox="1">
            <a:spLocks noGrp="1"/>
          </p:cNvSpPr>
          <p:nvPr>
            <p:ph type="title" idx="13"/>
          </p:nvPr>
        </p:nvSpPr>
        <p:spPr>
          <a:xfrm>
            <a:off x="7107575" y="1711450"/>
            <a:ext cx="8742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2294" name="Google Shape;2294;p62"/>
          <p:cNvSpPr txBox="1">
            <a:spLocks noGrp="1"/>
          </p:cNvSpPr>
          <p:nvPr>
            <p:ph type="title" idx="14"/>
          </p:nvPr>
        </p:nvSpPr>
        <p:spPr>
          <a:xfrm>
            <a:off x="5518325" y="1711575"/>
            <a:ext cx="1322100" cy="1522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2295" name="Google Shape;2295;p62"/>
          <p:cNvSpPr txBox="1">
            <a:spLocks noGrp="1"/>
          </p:cNvSpPr>
          <p:nvPr>
            <p:ph type="title" idx="1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296" name="Google Shape;2296;p62"/>
          <p:cNvSpPr txBox="1">
            <a:spLocks noGrp="1"/>
          </p:cNvSpPr>
          <p:nvPr>
            <p:ph type="title" idx="16"/>
          </p:nvPr>
        </p:nvSpPr>
        <p:spPr>
          <a:xfrm>
            <a:off x="93381" y="502775"/>
            <a:ext cx="7178100" cy="7851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2297" name="Google Shape;2297;p62"/>
          <p:cNvSpPr txBox="1">
            <a:spLocks noGrp="1"/>
          </p:cNvSpPr>
          <p:nvPr>
            <p:ph type="title" idx="17"/>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eadline and Project Roadmap">
  <p:cSld name="BLANK_1_1_1_1_1_1_1_1_1_1_3_1">
    <p:bg>
      <p:bgPr>
        <a:solidFill>
          <a:schemeClr val="lt1"/>
        </a:solidFill>
        <a:effectLst/>
      </p:bgPr>
    </p:bg>
    <p:spTree>
      <p:nvGrpSpPr>
        <p:cNvPr id="1" name="Shape 2298"/>
        <p:cNvGrpSpPr/>
        <p:nvPr/>
      </p:nvGrpSpPr>
      <p:grpSpPr>
        <a:xfrm>
          <a:off x="0" y="0"/>
          <a:ext cx="0" cy="0"/>
          <a:chOff x="0" y="0"/>
          <a:chExt cx="0" cy="0"/>
        </a:xfrm>
      </p:grpSpPr>
      <p:sp>
        <p:nvSpPr>
          <p:cNvPr id="2299" name="Google Shape;2299;p63"/>
          <p:cNvSpPr txBox="1">
            <a:spLocks noGrp="1"/>
          </p:cNvSpPr>
          <p:nvPr>
            <p:ph type="title"/>
          </p:nvPr>
        </p:nvSpPr>
        <p:spPr>
          <a:xfrm>
            <a:off x="134550" y="1339350"/>
            <a:ext cx="1119600" cy="29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2300" name="Google Shape;2300;p63"/>
          <p:cNvSpPr txBox="1">
            <a:spLocks noGrp="1"/>
          </p:cNvSpPr>
          <p:nvPr>
            <p:ph type="title" idx="2"/>
          </p:nvPr>
        </p:nvSpPr>
        <p:spPr>
          <a:xfrm>
            <a:off x="132615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301" name="Google Shape;2301;p63"/>
          <p:cNvSpPr txBox="1">
            <a:spLocks noGrp="1"/>
          </p:cNvSpPr>
          <p:nvPr>
            <p:ph type="title" idx="3"/>
          </p:nvPr>
        </p:nvSpPr>
        <p:spPr>
          <a:xfrm>
            <a:off x="3877025"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302" name="Google Shape;2302;p63"/>
          <p:cNvSpPr txBox="1">
            <a:spLocks noGrp="1"/>
          </p:cNvSpPr>
          <p:nvPr>
            <p:ph type="title" idx="4"/>
          </p:nvPr>
        </p:nvSpPr>
        <p:spPr>
          <a:xfrm>
            <a:off x="6291700" y="904338"/>
            <a:ext cx="22965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303" name="Google Shape;2303;p63"/>
          <p:cNvSpPr txBox="1">
            <a:spLocks noGrp="1"/>
          </p:cNvSpPr>
          <p:nvPr>
            <p:ph type="title" idx="5"/>
          </p:nvPr>
        </p:nvSpPr>
        <p:spPr>
          <a:xfrm>
            <a:off x="134550" y="254522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2304" name="Google Shape;2304;p63"/>
          <p:cNvSpPr txBox="1">
            <a:spLocks noGrp="1"/>
          </p:cNvSpPr>
          <p:nvPr>
            <p:ph type="title" idx="6"/>
          </p:nvPr>
        </p:nvSpPr>
        <p:spPr>
          <a:xfrm>
            <a:off x="134550" y="3703975"/>
            <a:ext cx="1119600" cy="29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a:endParaRPr/>
          </a:p>
        </p:txBody>
      </p:sp>
      <p:sp>
        <p:nvSpPr>
          <p:cNvPr id="2305" name="Google Shape;2305;p63"/>
          <p:cNvSpPr txBox="1">
            <a:spLocks noGrp="1"/>
          </p:cNvSpPr>
          <p:nvPr>
            <p:ph type="title" idx="7"/>
          </p:nvPr>
        </p:nvSpPr>
        <p:spPr>
          <a:xfrm>
            <a:off x="3877025"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06" name="Google Shape;2306;p63"/>
          <p:cNvSpPr txBox="1">
            <a:spLocks noGrp="1"/>
          </p:cNvSpPr>
          <p:nvPr>
            <p:ph type="title" idx="8"/>
          </p:nvPr>
        </p:nvSpPr>
        <p:spPr>
          <a:xfrm>
            <a:off x="3877025"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2307" name="Google Shape;2307;p63"/>
          <p:cNvSpPr txBox="1">
            <a:spLocks noGrp="1"/>
          </p:cNvSpPr>
          <p:nvPr>
            <p:ph type="title" idx="9"/>
          </p:nvPr>
        </p:nvSpPr>
        <p:spPr>
          <a:xfrm>
            <a:off x="3877025"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a:endParaRPr/>
          </a:p>
        </p:txBody>
      </p:sp>
      <p:sp>
        <p:nvSpPr>
          <p:cNvPr id="2308" name="Google Shape;2308;p63"/>
          <p:cNvSpPr txBox="1">
            <a:spLocks noGrp="1"/>
          </p:cNvSpPr>
          <p:nvPr>
            <p:ph type="title" idx="13"/>
          </p:nvPr>
        </p:nvSpPr>
        <p:spPr>
          <a:xfrm>
            <a:off x="6427900" y="2552413"/>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2309" name="Google Shape;2309;p63"/>
          <p:cNvSpPr txBox="1">
            <a:spLocks noGrp="1"/>
          </p:cNvSpPr>
          <p:nvPr>
            <p:ph type="title" idx="14"/>
          </p:nvPr>
        </p:nvSpPr>
        <p:spPr>
          <a:xfrm>
            <a:off x="6427900" y="1339350"/>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2310" name="Google Shape;2310;p63"/>
          <p:cNvSpPr txBox="1">
            <a:spLocks noGrp="1"/>
          </p:cNvSpPr>
          <p:nvPr>
            <p:ph type="title" idx="15"/>
          </p:nvPr>
        </p:nvSpPr>
        <p:spPr>
          <a:xfrm>
            <a:off x="6427900" y="3711169"/>
            <a:ext cx="2160300" cy="9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a:endParaRPr/>
          </a:p>
        </p:txBody>
      </p:sp>
      <p:sp>
        <p:nvSpPr>
          <p:cNvPr id="2311" name="Google Shape;2311;p63"/>
          <p:cNvSpPr txBox="1">
            <a:spLocks noGrp="1"/>
          </p:cNvSpPr>
          <p:nvPr>
            <p:ph type="title" idx="16"/>
          </p:nvPr>
        </p:nvSpPr>
        <p:spPr>
          <a:xfrm>
            <a:off x="1326150" y="1339350"/>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12" name="Google Shape;2312;p63"/>
          <p:cNvSpPr txBox="1">
            <a:spLocks noGrp="1"/>
          </p:cNvSpPr>
          <p:nvPr>
            <p:ph type="title" idx="17"/>
          </p:nvPr>
        </p:nvSpPr>
        <p:spPr>
          <a:xfrm>
            <a:off x="1326150" y="2545213"/>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13" name="Google Shape;2313;p63"/>
          <p:cNvSpPr txBox="1">
            <a:spLocks noGrp="1"/>
          </p:cNvSpPr>
          <p:nvPr>
            <p:ph type="title" idx="18"/>
          </p:nvPr>
        </p:nvSpPr>
        <p:spPr>
          <a:xfrm>
            <a:off x="1326150" y="3703969"/>
            <a:ext cx="2296500" cy="9243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314" name="Google Shape;2314;p63"/>
          <p:cNvSpPr txBox="1">
            <a:spLocks noGrp="1"/>
          </p:cNvSpPr>
          <p:nvPr>
            <p:ph type="title" idx="1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315" name="Google Shape;2315;p63"/>
          <p:cNvSpPr txBox="1">
            <a:spLocks noGrp="1"/>
          </p:cNvSpPr>
          <p:nvPr>
            <p:ph type="title" idx="20"/>
          </p:nvPr>
        </p:nvSpPr>
        <p:spPr>
          <a:xfrm>
            <a:off x="38100" y="319650"/>
            <a:ext cx="3116700" cy="520200"/>
          </a:xfrm>
          <a:prstGeom prst="rect">
            <a:avLst/>
          </a:prstGeom>
        </p:spPr>
        <p:txBody>
          <a:bodyPr spcFirstLastPara="1" wrap="square" lIns="182875" tIns="91425" rIns="91425" bIns="91425" anchor="t" anchorCtr="0">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316" name="Google Shape;2316;p63"/>
          <p:cNvSpPr txBox="1">
            <a:spLocks noGrp="1"/>
          </p:cNvSpPr>
          <p:nvPr>
            <p:ph type="title" idx="21"/>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Roadmap">
  <p:cSld name="BLANK_1_1_1_1_1_1_1_1_1_1_2">
    <p:spTree>
      <p:nvGrpSpPr>
        <p:cNvPr id="1" name="Shape 2317"/>
        <p:cNvGrpSpPr/>
        <p:nvPr/>
      </p:nvGrpSpPr>
      <p:grpSpPr>
        <a:xfrm>
          <a:off x="0" y="0"/>
          <a:ext cx="0" cy="0"/>
          <a:chOff x="0" y="0"/>
          <a:chExt cx="0" cy="0"/>
        </a:xfrm>
      </p:grpSpPr>
      <p:sp>
        <p:nvSpPr>
          <p:cNvPr id="2318" name="Google Shape;2318;p64"/>
          <p:cNvSpPr/>
          <p:nvPr/>
        </p:nvSpPr>
        <p:spPr>
          <a:xfrm>
            <a:off x="8210550" y="-7150"/>
            <a:ext cx="945375" cy="1453000"/>
          </a:xfrm>
          <a:custGeom>
            <a:avLst/>
            <a:gdLst/>
            <a:ahLst/>
            <a:cxnLst/>
            <a:rect l="l" t="t" r="r" b="b"/>
            <a:pathLst>
              <a:path w="37815" h="58120" extrusionOk="0">
                <a:moveTo>
                  <a:pt x="0" y="35846"/>
                </a:moveTo>
                <a:lnTo>
                  <a:pt x="37815" y="58120"/>
                </a:lnTo>
                <a:lnTo>
                  <a:pt x="37589" y="0"/>
                </a:lnTo>
                <a:lnTo>
                  <a:pt x="2413" y="32"/>
                </a:lnTo>
                <a:close/>
              </a:path>
            </a:pathLst>
          </a:custGeom>
          <a:solidFill>
            <a:schemeClr val="lt1"/>
          </a:solidFill>
          <a:ln>
            <a:noFill/>
          </a:ln>
        </p:spPr>
      </p:sp>
      <p:sp>
        <p:nvSpPr>
          <p:cNvPr id="2319" name="Google Shape;2319;p64"/>
          <p:cNvSpPr/>
          <p:nvPr/>
        </p:nvSpPr>
        <p:spPr>
          <a:xfrm>
            <a:off x="4614025" y="-6850"/>
            <a:ext cx="3659250" cy="1404775"/>
          </a:xfrm>
          <a:custGeom>
            <a:avLst/>
            <a:gdLst/>
            <a:ahLst/>
            <a:cxnLst/>
            <a:rect l="l" t="t" r="r" b="b"/>
            <a:pathLst>
              <a:path w="146370" h="56191" extrusionOk="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2320" name="Google Shape;2320;p64"/>
          <p:cNvSpPr txBox="1">
            <a:spLocks noGrp="1"/>
          </p:cNvSpPr>
          <p:nvPr>
            <p:ph type="title"/>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21" name="Google Shape;2321;p64"/>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322" name="Google Shape;2322;p64"/>
          <p:cNvSpPr txBox="1">
            <a:spLocks noGrp="1"/>
          </p:cNvSpPr>
          <p:nvPr>
            <p:ph type="title" idx="3"/>
          </p:nvPr>
        </p:nvSpPr>
        <p:spPr>
          <a:xfrm>
            <a:off x="21179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3" name="Google Shape;2323;p64"/>
          <p:cNvSpPr txBox="1">
            <a:spLocks noGrp="1"/>
          </p:cNvSpPr>
          <p:nvPr>
            <p:ph type="title" idx="4"/>
          </p:nvPr>
        </p:nvSpPr>
        <p:spPr>
          <a:xfrm>
            <a:off x="398730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4" name="Google Shape;2324;p64"/>
          <p:cNvSpPr txBox="1">
            <a:spLocks noGrp="1"/>
          </p:cNvSpPr>
          <p:nvPr>
            <p:ph type="title" idx="5"/>
          </p:nvPr>
        </p:nvSpPr>
        <p:spPr>
          <a:xfrm>
            <a:off x="3890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5" name="Google Shape;2325;p64"/>
          <p:cNvSpPr txBox="1">
            <a:spLocks noGrp="1"/>
          </p:cNvSpPr>
          <p:nvPr>
            <p:ph type="title" idx="6"/>
          </p:nvPr>
        </p:nvSpPr>
        <p:spPr>
          <a:xfrm>
            <a:off x="5858938"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6" name="Google Shape;2326;p64"/>
          <p:cNvSpPr txBox="1">
            <a:spLocks noGrp="1"/>
          </p:cNvSpPr>
          <p:nvPr>
            <p:ph type="title" idx="7"/>
          </p:nvPr>
        </p:nvSpPr>
        <p:spPr>
          <a:xfrm>
            <a:off x="7730563" y="1797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2327" name="Google Shape;2327;p64"/>
          <p:cNvSpPr txBox="1">
            <a:spLocks noGrp="1"/>
          </p:cNvSpPr>
          <p:nvPr>
            <p:ph type="body" idx="1"/>
          </p:nvPr>
        </p:nvSpPr>
        <p:spPr>
          <a:xfrm>
            <a:off x="148300"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28" name="Google Shape;2328;p64"/>
          <p:cNvSpPr txBox="1">
            <a:spLocks noGrp="1"/>
          </p:cNvSpPr>
          <p:nvPr>
            <p:ph type="body" idx="8"/>
          </p:nvPr>
        </p:nvSpPr>
        <p:spPr>
          <a:xfrm>
            <a:off x="3601450" y="2960850"/>
            <a:ext cx="15795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29" name="Google Shape;2329;p64"/>
          <p:cNvSpPr txBox="1">
            <a:spLocks noGrp="1"/>
          </p:cNvSpPr>
          <p:nvPr>
            <p:ph type="body" idx="9"/>
          </p:nvPr>
        </p:nvSpPr>
        <p:spPr>
          <a:xfrm>
            <a:off x="5565675" y="2960850"/>
            <a:ext cx="14877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30" name="Google Shape;2330;p64"/>
          <p:cNvSpPr txBox="1">
            <a:spLocks noGrp="1"/>
          </p:cNvSpPr>
          <p:nvPr>
            <p:ph type="body" idx="13"/>
          </p:nvPr>
        </p:nvSpPr>
        <p:spPr>
          <a:xfrm>
            <a:off x="7346300" y="3194850"/>
            <a:ext cx="1649400" cy="14397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marL="914400" lvl="1"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marL="1371600" lvl="2"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marL="1828800" lvl="3"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marL="2286000" lvl="4"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marL="2743200" lvl="5"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marL="3200400" lvl="6"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marL="3657600" lvl="7"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marL="4114800" lvl="8"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a:endParaRPr/>
          </a:p>
        </p:txBody>
      </p:sp>
      <p:sp>
        <p:nvSpPr>
          <p:cNvPr id="2331" name="Google Shape;2331;p64"/>
          <p:cNvSpPr txBox="1">
            <a:spLocks noGrp="1"/>
          </p:cNvSpPr>
          <p:nvPr>
            <p:ph type="body" idx="14"/>
          </p:nvPr>
        </p:nvSpPr>
        <p:spPr>
          <a:xfrm>
            <a:off x="1842125"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32" name="Google Shape;2332;p64"/>
          <p:cNvSpPr txBox="1">
            <a:spLocks noGrp="1"/>
          </p:cNvSpPr>
          <p:nvPr>
            <p:ph type="title" idx="1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 Alt 4">
  <p:cSld name="BLANK_1_1_1_1_1_1_1_1_1_1_2_1">
    <p:spTree>
      <p:nvGrpSpPr>
        <p:cNvPr id="1" name="Shape 2333"/>
        <p:cNvGrpSpPr/>
        <p:nvPr/>
      </p:nvGrpSpPr>
      <p:grpSpPr>
        <a:xfrm>
          <a:off x="0" y="0"/>
          <a:ext cx="0" cy="0"/>
          <a:chOff x="0" y="0"/>
          <a:chExt cx="0" cy="0"/>
        </a:xfrm>
      </p:grpSpPr>
      <p:grpSp>
        <p:nvGrpSpPr>
          <p:cNvPr id="2334" name="Google Shape;2334;p65"/>
          <p:cNvGrpSpPr/>
          <p:nvPr/>
        </p:nvGrpSpPr>
        <p:grpSpPr>
          <a:xfrm flipH="1">
            <a:off x="3199575" y="156175"/>
            <a:ext cx="1851000" cy="1225325"/>
            <a:chOff x="461225" y="3875100"/>
            <a:chExt cx="1851000" cy="1225325"/>
          </a:xfrm>
        </p:grpSpPr>
        <p:grpSp>
          <p:nvGrpSpPr>
            <p:cNvPr id="2335" name="Google Shape;2335;p65"/>
            <p:cNvGrpSpPr/>
            <p:nvPr/>
          </p:nvGrpSpPr>
          <p:grpSpPr>
            <a:xfrm>
              <a:off x="461225" y="3875100"/>
              <a:ext cx="1851000" cy="114600"/>
              <a:chOff x="461225" y="3504775"/>
              <a:chExt cx="1851000" cy="114600"/>
            </a:xfrm>
          </p:grpSpPr>
          <p:sp>
            <p:nvSpPr>
              <p:cNvPr id="2336" name="Google Shape;2336;p65"/>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7" name="Google Shape;2337;p65"/>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8" name="Google Shape;2338;p65"/>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39" name="Google Shape;2339;p65"/>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0" name="Google Shape;2340;p65"/>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41" name="Google Shape;2341;p65"/>
            <p:cNvGrpSpPr/>
            <p:nvPr/>
          </p:nvGrpSpPr>
          <p:grpSpPr>
            <a:xfrm>
              <a:off x="461225" y="3989700"/>
              <a:ext cx="1480800" cy="1110725"/>
              <a:chOff x="461225" y="3249175"/>
              <a:chExt cx="1480800" cy="1110725"/>
            </a:xfrm>
          </p:grpSpPr>
          <p:sp>
            <p:nvSpPr>
              <p:cNvPr id="2342" name="Google Shape;2342;p6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3" name="Google Shape;2343;p6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4" name="Google Shape;2344;p6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5" name="Google Shape;2345;p65"/>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46" name="Google Shape;2346;p65"/>
            <p:cNvGrpSpPr/>
            <p:nvPr/>
          </p:nvGrpSpPr>
          <p:grpSpPr>
            <a:xfrm>
              <a:off x="831425" y="4360025"/>
              <a:ext cx="1480800" cy="370200"/>
              <a:chOff x="831425" y="3249175"/>
              <a:chExt cx="1480800" cy="370200"/>
            </a:xfrm>
          </p:grpSpPr>
          <p:sp>
            <p:nvSpPr>
              <p:cNvPr id="2347" name="Google Shape;2347;p6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8" name="Google Shape;2348;p6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49" name="Google Shape;2349;p6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50" name="Google Shape;2350;p6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351" name="Google Shape;2351;p6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352" name="Google Shape;2352;p65"/>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chemeClr val="lt1"/>
              </a:solidFill>
              <a:latin typeface="Sora"/>
              <a:ea typeface="Sora"/>
              <a:cs typeface="Sora"/>
              <a:sym typeface="Sora"/>
            </a:endParaRPr>
          </a:p>
        </p:txBody>
      </p:sp>
      <p:sp>
        <p:nvSpPr>
          <p:cNvPr id="2353" name="Google Shape;2353;p65"/>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54" name="Google Shape;2354;p65"/>
          <p:cNvSpPr txBox="1">
            <a:spLocks noGrp="1"/>
          </p:cNvSpPr>
          <p:nvPr>
            <p:ph type="title" idx="2"/>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55" name="Google Shape;2355;p65"/>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2356" name="Google Shape;2356;p65"/>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dist="28575" dir="5400000" algn="bl" rotWithShape="0">
              <a:schemeClr val="accent4">
                <a:alpha val="24000"/>
              </a:schemeClr>
            </a:outerShdw>
          </a:effectLst>
        </p:spPr>
      </p:sp>
      <p:sp>
        <p:nvSpPr>
          <p:cNvPr id="2357" name="Google Shape;2357;p65"/>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teps">
  <p:cSld name="BLANK_1_1_1_1_1_1_1_1_1_1_2_1_1">
    <p:spTree>
      <p:nvGrpSpPr>
        <p:cNvPr id="1" name="Shape 2358"/>
        <p:cNvGrpSpPr/>
        <p:nvPr/>
      </p:nvGrpSpPr>
      <p:grpSpPr>
        <a:xfrm>
          <a:off x="0" y="0"/>
          <a:ext cx="0" cy="0"/>
          <a:chOff x="0" y="0"/>
          <a:chExt cx="0" cy="0"/>
        </a:xfrm>
      </p:grpSpPr>
      <p:grpSp>
        <p:nvGrpSpPr>
          <p:cNvPr id="2359" name="Google Shape;2359;p66"/>
          <p:cNvGrpSpPr/>
          <p:nvPr/>
        </p:nvGrpSpPr>
        <p:grpSpPr>
          <a:xfrm flipH="1">
            <a:off x="3199575" y="156175"/>
            <a:ext cx="1851000" cy="1225325"/>
            <a:chOff x="461225" y="3875100"/>
            <a:chExt cx="1851000" cy="1225325"/>
          </a:xfrm>
        </p:grpSpPr>
        <p:grpSp>
          <p:nvGrpSpPr>
            <p:cNvPr id="2360" name="Google Shape;2360;p66"/>
            <p:cNvGrpSpPr/>
            <p:nvPr/>
          </p:nvGrpSpPr>
          <p:grpSpPr>
            <a:xfrm>
              <a:off x="461225" y="3875100"/>
              <a:ext cx="1851000" cy="114600"/>
              <a:chOff x="461225" y="3504775"/>
              <a:chExt cx="1851000" cy="114600"/>
            </a:xfrm>
          </p:grpSpPr>
          <p:sp>
            <p:nvSpPr>
              <p:cNvPr id="2361" name="Google Shape;2361;p66"/>
              <p:cNvSpPr/>
              <p:nvPr/>
            </p:nvSpPr>
            <p:spPr>
              <a:xfrm>
                <a:off x="4612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2" name="Google Shape;2362;p66"/>
              <p:cNvSpPr/>
              <p:nvPr/>
            </p:nvSpPr>
            <p:spPr>
              <a:xfrm>
                <a:off x="8314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3" name="Google Shape;2363;p66"/>
              <p:cNvSpPr/>
              <p:nvPr/>
            </p:nvSpPr>
            <p:spPr>
              <a:xfrm>
                <a:off x="12016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4" name="Google Shape;2364;p66"/>
              <p:cNvSpPr/>
              <p:nvPr/>
            </p:nvSpPr>
            <p:spPr>
              <a:xfrm>
                <a:off x="15718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5" name="Google Shape;2365;p66"/>
              <p:cNvSpPr/>
              <p:nvPr/>
            </p:nvSpPr>
            <p:spPr>
              <a:xfrm>
                <a:off x="1942025" y="3504775"/>
                <a:ext cx="370200" cy="114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66" name="Google Shape;2366;p66"/>
            <p:cNvGrpSpPr/>
            <p:nvPr/>
          </p:nvGrpSpPr>
          <p:grpSpPr>
            <a:xfrm>
              <a:off x="461225" y="3989700"/>
              <a:ext cx="1480800" cy="1110725"/>
              <a:chOff x="461225" y="3249175"/>
              <a:chExt cx="1480800" cy="1110725"/>
            </a:xfrm>
          </p:grpSpPr>
          <p:sp>
            <p:nvSpPr>
              <p:cNvPr id="2367" name="Google Shape;2367;p6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8" name="Google Shape;2368;p6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69" name="Google Shape;2369;p6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0" name="Google Shape;2370;p66"/>
              <p:cNvSpPr/>
              <p:nvPr/>
            </p:nvSpPr>
            <p:spPr>
              <a:xfrm>
                <a:off x="1201625" y="3989700"/>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371" name="Google Shape;2371;p66"/>
            <p:cNvGrpSpPr/>
            <p:nvPr/>
          </p:nvGrpSpPr>
          <p:grpSpPr>
            <a:xfrm>
              <a:off x="831425" y="4360025"/>
              <a:ext cx="1480800" cy="370200"/>
              <a:chOff x="831425" y="3249175"/>
              <a:chExt cx="1480800" cy="370200"/>
            </a:xfrm>
          </p:grpSpPr>
          <p:sp>
            <p:nvSpPr>
              <p:cNvPr id="2372" name="Google Shape;2372;p6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3" name="Google Shape;2373;p6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4" name="Google Shape;2374;p66"/>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5" name="Google Shape;2375;p66"/>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376" name="Google Shape;2376;p66"/>
          <p:cNvSpPr/>
          <p:nvPr/>
        </p:nvSpPr>
        <p:spPr>
          <a:xfrm>
            <a:off x="5023375" y="3994875"/>
            <a:ext cx="3941541" cy="1148616"/>
          </a:xfrm>
          <a:custGeom>
            <a:avLst/>
            <a:gdLst/>
            <a:ahLst/>
            <a:cxnLst/>
            <a:rect l="l" t="t" r="r" b="b"/>
            <a:pathLst>
              <a:path w="109754" h="47273" extrusionOk="0">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77" name="Google Shape;2377;p66"/>
          <p:cNvSpPr/>
          <p:nvPr/>
        </p:nvSpPr>
        <p:spPr>
          <a:xfrm rot="5400000">
            <a:off x="6364434" y="2363929"/>
            <a:ext cx="912991" cy="4646142"/>
          </a:xfrm>
          <a:custGeom>
            <a:avLst/>
            <a:gdLst/>
            <a:ahLst/>
            <a:cxnLst/>
            <a:rect l="l" t="t" r="r" b="b"/>
            <a:pathLst>
              <a:path w="39886" h="93762" fill="none" extrusionOk="0">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78" name="Google Shape;2378;p66"/>
          <p:cNvSpPr/>
          <p:nvPr/>
        </p:nvSpPr>
        <p:spPr>
          <a:xfrm>
            <a:off x="1643225" y="-725"/>
            <a:ext cx="5761425" cy="711800"/>
          </a:xfrm>
          <a:custGeom>
            <a:avLst/>
            <a:gdLst/>
            <a:ahLst/>
            <a:cxnLst/>
            <a:rect l="l" t="t" r="r" b="b"/>
            <a:pathLst>
              <a:path w="230457" h="28472" extrusionOk="0">
                <a:moveTo>
                  <a:pt x="0" y="0"/>
                </a:moveTo>
                <a:lnTo>
                  <a:pt x="230457" y="28472"/>
                </a:lnTo>
                <a:lnTo>
                  <a:pt x="220381" y="20"/>
                </a:lnTo>
                <a:close/>
              </a:path>
            </a:pathLst>
          </a:custGeom>
          <a:solidFill>
            <a:schemeClr val="lt1"/>
          </a:solidFill>
          <a:ln>
            <a:noFill/>
          </a:ln>
        </p:spPr>
      </p:sp>
      <p:sp>
        <p:nvSpPr>
          <p:cNvPr id="2379" name="Google Shape;2379;p66"/>
          <p:cNvSpPr/>
          <p:nvPr/>
        </p:nvSpPr>
        <p:spPr>
          <a:xfrm>
            <a:off x="7140700" y="-1350"/>
            <a:ext cx="2003375" cy="714225"/>
          </a:xfrm>
          <a:custGeom>
            <a:avLst/>
            <a:gdLst/>
            <a:ahLst/>
            <a:cxnLst/>
            <a:rect l="l" t="t" r="r" b="b"/>
            <a:pathLst>
              <a:path w="80135" h="28569" extrusionOk="0">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dist="28575" dir="5400000" algn="bl" rotWithShape="0">
              <a:schemeClr val="accent4">
                <a:alpha val="24000"/>
              </a:schemeClr>
            </a:outerShdw>
          </a:effectLst>
        </p:spPr>
      </p:sp>
      <p:cxnSp>
        <p:nvCxnSpPr>
          <p:cNvPr id="2380" name="Google Shape;2380;p66"/>
          <p:cNvCxnSpPr/>
          <p:nvPr/>
        </p:nvCxnSpPr>
        <p:spPr>
          <a:xfrm rot="10800000">
            <a:off x="605578" y="17941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2381" name="Google Shape;2381;p66"/>
          <p:cNvCxnSpPr/>
          <p:nvPr/>
        </p:nvCxnSpPr>
        <p:spPr>
          <a:xfrm rot="10800000">
            <a:off x="605578" y="2731925"/>
            <a:ext cx="8537700" cy="0"/>
          </a:xfrm>
          <a:prstGeom prst="straightConnector1">
            <a:avLst/>
          </a:prstGeom>
          <a:noFill/>
          <a:ln w="19050" cap="flat" cmpd="sng">
            <a:solidFill>
              <a:schemeClr val="dk1"/>
            </a:solidFill>
            <a:prstDash val="solid"/>
            <a:round/>
            <a:headEnd type="none" w="med" len="med"/>
            <a:tailEnd type="none" w="med" len="med"/>
          </a:ln>
        </p:spPr>
      </p:cxnSp>
      <p:cxnSp>
        <p:nvCxnSpPr>
          <p:cNvPr id="2382" name="Google Shape;2382;p66"/>
          <p:cNvCxnSpPr/>
          <p:nvPr/>
        </p:nvCxnSpPr>
        <p:spPr>
          <a:xfrm rot="10800000">
            <a:off x="606300" y="3669725"/>
            <a:ext cx="8537700" cy="0"/>
          </a:xfrm>
          <a:prstGeom prst="straightConnector1">
            <a:avLst/>
          </a:prstGeom>
          <a:noFill/>
          <a:ln w="19050" cap="flat" cmpd="sng">
            <a:solidFill>
              <a:schemeClr val="dk1"/>
            </a:solidFill>
            <a:prstDash val="solid"/>
            <a:round/>
            <a:headEnd type="none" w="med" len="med"/>
            <a:tailEnd type="none" w="med" len="med"/>
          </a:ln>
        </p:spPr>
      </p:cxnSp>
      <p:sp>
        <p:nvSpPr>
          <p:cNvPr id="2383" name="Google Shape;2383;p66"/>
          <p:cNvSpPr txBox="1">
            <a:spLocks noGrp="1"/>
          </p:cNvSpPr>
          <p:nvPr>
            <p:ph type="body" idx="1"/>
          </p:nvPr>
        </p:nvSpPr>
        <p:spPr>
          <a:xfrm>
            <a:off x="5788075" y="1906850"/>
            <a:ext cx="3021300" cy="8250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84" name="Google Shape;2384;p66"/>
          <p:cNvSpPr txBox="1">
            <a:spLocks noGrp="1"/>
          </p:cNvSpPr>
          <p:nvPr>
            <p:ph type="title"/>
          </p:nvPr>
        </p:nvSpPr>
        <p:spPr>
          <a:xfrm>
            <a:off x="2134625" y="2853988"/>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85" name="Google Shape;2385;p66"/>
          <p:cNvSpPr txBox="1">
            <a:spLocks noGrp="1"/>
          </p:cNvSpPr>
          <p:nvPr>
            <p:ph type="body" idx="2"/>
          </p:nvPr>
        </p:nvSpPr>
        <p:spPr>
          <a:xfrm>
            <a:off x="5788075" y="2855650"/>
            <a:ext cx="3021300" cy="8142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86" name="Google Shape;2386;p66"/>
          <p:cNvSpPr txBox="1">
            <a:spLocks noGrp="1"/>
          </p:cNvSpPr>
          <p:nvPr>
            <p:ph type="title" idx="3"/>
          </p:nvPr>
        </p:nvSpPr>
        <p:spPr>
          <a:xfrm>
            <a:off x="525175" y="2853988"/>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87" name="Google Shape;2387;p66"/>
          <p:cNvSpPr txBox="1">
            <a:spLocks noGrp="1"/>
          </p:cNvSpPr>
          <p:nvPr>
            <p:ph type="title" idx="4"/>
          </p:nvPr>
        </p:nvSpPr>
        <p:spPr>
          <a:xfrm>
            <a:off x="2134625" y="379347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88" name="Google Shape;2388;p66"/>
          <p:cNvSpPr txBox="1">
            <a:spLocks noGrp="1"/>
          </p:cNvSpPr>
          <p:nvPr>
            <p:ph type="body" idx="5"/>
          </p:nvPr>
        </p:nvSpPr>
        <p:spPr>
          <a:xfrm>
            <a:off x="5788075" y="3793450"/>
            <a:ext cx="3021300" cy="836100"/>
          </a:xfrm>
          <a:prstGeom prst="rect">
            <a:avLst/>
          </a:prstGeom>
        </p:spPr>
        <p:txBody>
          <a:bodyPr spcFirstLastPara="1" wrap="square" lIns="0" tIns="0" rIns="91425" bIns="91425" anchor="t" anchorCtr="0">
            <a:noAutofit/>
          </a:bodyPr>
          <a:lstStyle>
            <a:lvl1pPr marL="457200" lvl="0" indent="-2921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389" name="Google Shape;2389;p66"/>
          <p:cNvSpPr txBox="1">
            <a:spLocks noGrp="1"/>
          </p:cNvSpPr>
          <p:nvPr>
            <p:ph type="title" idx="6"/>
          </p:nvPr>
        </p:nvSpPr>
        <p:spPr>
          <a:xfrm>
            <a:off x="525175" y="379347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90" name="Google Shape;2390;p66"/>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391" name="Google Shape;2391;p66"/>
          <p:cNvSpPr txBox="1">
            <a:spLocks noGrp="1"/>
          </p:cNvSpPr>
          <p:nvPr>
            <p:ph type="title" idx="8"/>
          </p:nvPr>
        </p:nvSpPr>
        <p:spPr>
          <a:xfrm>
            <a:off x="2134625" y="1914525"/>
            <a:ext cx="1583400" cy="361200"/>
          </a:xfrm>
          <a:prstGeom prst="rect">
            <a:avLst/>
          </a:prstGeom>
        </p:spPr>
        <p:txBody>
          <a:bodyPr spcFirstLastPara="1" wrap="square" lIns="0" tIns="0" rIns="91425" bIns="91425" anchor="t" anchorCtr="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92" name="Google Shape;2392;p66"/>
          <p:cNvSpPr txBox="1">
            <a:spLocks noGrp="1"/>
          </p:cNvSpPr>
          <p:nvPr>
            <p:ph type="title" idx="9"/>
          </p:nvPr>
        </p:nvSpPr>
        <p:spPr>
          <a:xfrm>
            <a:off x="525175" y="1914525"/>
            <a:ext cx="1408800" cy="361200"/>
          </a:xfrm>
          <a:prstGeom prst="rect">
            <a:avLst/>
          </a:prstGeom>
        </p:spPr>
        <p:txBody>
          <a:bodyPr spcFirstLastPara="1" wrap="square" lIns="0" tIns="0" rIns="91425" bIns="91425" anchor="t" anchorCtr="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a:endParaRPr/>
          </a:p>
        </p:txBody>
      </p:sp>
      <p:sp>
        <p:nvSpPr>
          <p:cNvPr id="2393" name="Google Shape;2393;p66"/>
          <p:cNvSpPr txBox="1">
            <a:spLocks noGrp="1"/>
          </p:cNvSpPr>
          <p:nvPr>
            <p:ph type="title" idx="13"/>
          </p:nvPr>
        </p:nvSpPr>
        <p:spPr>
          <a:xfrm>
            <a:off x="115025" y="5027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94" name="Google Shape;2394;p66"/>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os="317">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 Alt 1">
  <p:cSld name="BLANK_1_1_1_1_1_1_1_1_1_1_1">
    <p:spTree>
      <p:nvGrpSpPr>
        <p:cNvPr id="1" name="Shape 2395"/>
        <p:cNvGrpSpPr/>
        <p:nvPr/>
      </p:nvGrpSpPr>
      <p:grpSpPr>
        <a:xfrm>
          <a:off x="0" y="0"/>
          <a:ext cx="0" cy="0"/>
          <a:chOff x="0" y="0"/>
          <a:chExt cx="0" cy="0"/>
        </a:xfrm>
      </p:grpSpPr>
      <p:grpSp>
        <p:nvGrpSpPr>
          <p:cNvPr id="2396" name="Google Shape;2396;p67"/>
          <p:cNvGrpSpPr/>
          <p:nvPr/>
        </p:nvGrpSpPr>
        <p:grpSpPr>
          <a:xfrm>
            <a:off x="115026" y="364"/>
            <a:ext cx="5125634" cy="5143564"/>
            <a:chOff x="312900" y="2788524"/>
            <a:chExt cx="2221197" cy="1994480"/>
          </a:xfrm>
        </p:grpSpPr>
        <p:grpSp>
          <p:nvGrpSpPr>
            <p:cNvPr id="2397" name="Google Shape;2397;p67"/>
            <p:cNvGrpSpPr/>
            <p:nvPr/>
          </p:nvGrpSpPr>
          <p:grpSpPr>
            <a:xfrm>
              <a:off x="312900" y="2788524"/>
              <a:ext cx="1851000" cy="1994480"/>
              <a:chOff x="461225" y="3244074"/>
              <a:chExt cx="1851000" cy="1994480"/>
            </a:xfrm>
          </p:grpSpPr>
          <p:grpSp>
            <p:nvGrpSpPr>
              <p:cNvPr id="2398" name="Google Shape;2398;p67"/>
              <p:cNvGrpSpPr/>
              <p:nvPr/>
            </p:nvGrpSpPr>
            <p:grpSpPr>
              <a:xfrm>
                <a:off x="461229" y="3244074"/>
                <a:ext cx="1850992" cy="1994480"/>
                <a:chOff x="461229" y="3244074"/>
                <a:chExt cx="1850992" cy="1994480"/>
              </a:xfrm>
            </p:grpSpPr>
            <p:sp>
              <p:nvSpPr>
                <p:cNvPr id="2399" name="Google Shape;2399;p67"/>
                <p:cNvSpPr/>
                <p:nvPr/>
              </p:nvSpPr>
              <p:spPr>
                <a:xfrm>
                  <a:off x="461229" y="324407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0" name="Google Shape;2400;p67"/>
                <p:cNvSpPr/>
                <p:nvPr/>
              </p:nvSpPr>
              <p:spPr>
                <a:xfrm>
                  <a:off x="831430" y="5100554"/>
                  <a:ext cx="370200" cy="13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1" name="Google Shape;2401;p67"/>
                <p:cNvSpPr/>
                <p:nvPr/>
              </p:nvSpPr>
              <p:spPr>
                <a:xfrm>
                  <a:off x="12016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2" name="Google Shape;2402;p67"/>
                <p:cNvSpPr/>
                <p:nvPr/>
              </p:nvSpPr>
              <p:spPr>
                <a:xfrm>
                  <a:off x="15718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3" name="Google Shape;2403;p67"/>
                <p:cNvSpPr/>
                <p:nvPr/>
              </p:nvSpPr>
              <p:spPr>
                <a:xfrm>
                  <a:off x="1942021"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04" name="Google Shape;2404;p67"/>
              <p:cNvGrpSpPr/>
              <p:nvPr/>
            </p:nvGrpSpPr>
            <p:grpSpPr>
              <a:xfrm>
                <a:off x="461225" y="3619500"/>
                <a:ext cx="1851000" cy="370200"/>
                <a:chOff x="461225" y="3249175"/>
                <a:chExt cx="1851000" cy="370200"/>
              </a:xfrm>
            </p:grpSpPr>
            <p:sp>
              <p:nvSpPr>
                <p:cNvPr id="2405" name="Google Shape;2405;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6" name="Google Shape;2406;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7" name="Google Shape;2407;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8" name="Google Shape;2408;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09" name="Google Shape;2409;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10" name="Google Shape;2410;p67"/>
              <p:cNvGrpSpPr/>
              <p:nvPr/>
            </p:nvGrpSpPr>
            <p:grpSpPr>
              <a:xfrm>
                <a:off x="461225" y="3989700"/>
                <a:ext cx="1851000" cy="1110726"/>
                <a:chOff x="461225" y="3249175"/>
                <a:chExt cx="1851000" cy="1110726"/>
              </a:xfrm>
            </p:grpSpPr>
            <p:sp>
              <p:nvSpPr>
                <p:cNvPr id="2411" name="Google Shape;2411;p67"/>
                <p:cNvSpPr/>
                <p:nvPr/>
              </p:nvSpPr>
              <p:spPr>
                <a:xfrm>
                  <a:off x="461225" y="3989701"/>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2" name="Google Shape;2412;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3" name="Google Shape;2413;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4" name="Google Shape;2414;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5" name="Google Shape;2415;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16" name="Google Shape;2416;p67"/>
              <p:cNvGrpSpPr/>
              <p:nvPr/>
            </p:nvGrpSpPr>
            <p:grpSpPr>
              <a:xfrm>
                <a:off x="461225" y="4360025"/>
                <a:ext cx="1851000" cy="370200"/>
                <a:chOff x="461225" y="3249175"/>
                <a:chExt cx="1851000" cy="370200"/>
              </a:xfrm>
            </p:grpSpPr>
            <p:sp>
              <p:nvSpPr>
                <p:cNvPr id="2417" name="Google Shape;2417;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8" name="Google Shape;2418;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19" name="Google Shape;2419;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0" name="Google Shape;2420;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421" name="Google Shape;2421;p67"/>
            <p:cNvSpPr/>
            <p:nvPr/>
          </p:nvSpPr>
          <p:spPr>
            <a:xfrm>
              <a:off x="2163897" y="278852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22" name="Google Shape;2422;p67"/>
          <p:cNvGrpSpPr/>
          <p:nvPr/>
        </p:nvGrpSpPr>
        <p:grpSpPr>
          <a:xfrm rot="5400000" flipH="1">
            <a:off x="7145338" y="3274875"/>
            <a:ext cx="2221200" cy="1481050"/>
            <a:chOff x="312900" y="2793625"/>
            <a:chExt cx="2221200" cy="1481050"/>
          </a:xfrm>
        </p:grpSpPr>
        <p:grpSp>
          <p:nvGrpSpPr>
            <p:cNvPr id="2423" name="Google Shape;2423;p67"/>
            <p:cNvGrpSpPr/>
            <p:nvPr/>
          </p:nvGrpSpPr>
          <p:grpSpPr>
            <a:xfrm>
              <a:off x="312900" y="2793625"/>
              <a:ext cx="1851000" cy="1481050"/>
              <a:chOff x="461225" y="3249175"/>
              <a:chExt cx="1851000" cy="1481050"/>
            </a:xfrm>
          </p:grpSpPr>
          <p:grpSp>
            <p:nvGrpSpPr>
              <p:cNvPr id="2424" name="Google Shape;2424;p67"/>
              <p:cNvGrpSpPr/>
              <p:nvPr/>
            </p:nvGrpSpPr>
            <p:grpSpPr>
              <a:xfrm>
                <a:off x="461225" y="3249175"/>
                <a:ext cx="1851000" cy="370200"/>
                <a:chOff x="461225" y="3249175"/>
                <a:chExt cx="1851000" cy="370200"/>
              </a:xfrm>
            </p:grpSpPr>
            <p:sp>
              <p:nvSpPr>
                <p:cNvPr id="2425" name="Google Shape;2425;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6" name="Google Shape;2426;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7" name="Google Shape;2427;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8" name="Google Shape;2428;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29" name="Google Shape;2429;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30" name="Google Shape;2430;p67"/>
              <p:cNvGrpSpPr/>
              <p:nvPr/>
            </p:nvGrpSpPr>
            <p:grpSpPr>
              <a:xfrm>
                <a:off x="461225" y="3619500"/>
                <a:ext cx="1851000" cy="370200"/>
                <a:chOff x="461225" y="3249175"/>
                <a:chExt cx="1851000" cy="370200"/>
              </a:xfrm>
            </p:grpSpPr>
            <p:sp>
              <p:nvSpPr>
                <p:cNvPr id="2431" name="Google Shape;2431;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2" name="Google Shape;2432;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3" name="Google Shape;2433;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4" name="Google Shape;2434;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5" name="Google Shape;2435;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36" name="Google Shape;2436;p67"/>
              <p:cNvGrpSpPr/>
              <p:nvPr/>
            </p:nvGrpSpPr>
            <p:grpSpPr>
              <a:xfrm>
                <a:off x="461225" y="3989700"/>
                <a:ext cx="1851000" cy="370200"/>
                <a:chOff x="461225" y="3249175"/>
                <a:chExt cx="1851000" cy="370200"/>
              </a:xfrm>
            </p:grpSpPr>
            <p:sp>
              <p:nvSpPr>
                <p:cNvPr id="2437" name="Google Shape;2437;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8" name="Google Shape;2438;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39" name="Google Shape;2439;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0" name="Google Shape;2440;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1" name="Google Shape;2441;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442" name="Google Shape;2442;p67"/>
              <p:cNvGrpSpPr/>
              <p:nvPr/>
            </p:nvGrpSpPr>
            <p:grpSpPr>
              <a:xfrm>
                <a:off x="461225" y="4360025"/>
                <a:ext cx="1851000" cy="370200"/>
                <a:chOff x="461225" y="3249175"/>
                <a:chExt cx="1851000" cy="370200"/>
              </a:xfrm>
            </p:grpSpPr>
            <p:sp>
              <p:nvSpPr>
                <p:cNvPr id="2443" name="Google Shape;2443;p67"/>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4" name="Google Shape;2444;p67"/>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5" name="Google Shape;2445;p67"/>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6" name="Google Shape;2446;p67"/>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47" name="Google Shape;2447;p67"/>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448" name="Google Shape;2448;p67"/>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449" name="Google Shape;2449;p67"/>
          <p:cNvSpPr/>
          <p:nvPr/>
        </p:nvSpPr>
        <p:spPr>
          <a:xfrm>
            <a:off x="6255775" y="3774250"/>
            <a:ext cx="2888225" cy="1369250"/>
          </a:xfrm>
          <a:custGeom>
            <a:avLst/>
            <a:gdLst/>
            <a:ahLst/>
            <a:cxnLst/>
            <a:rect l="l" t="t" r="r" b="b"/>
            <a:pathLst>
              <a:path w="115529" h="54770" extrusionOk="0">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50" name="Google Shape;2450;p67"/>
          <p:cNvSpPr/>
          <p:nvPr/>
        </p:nvSpPr>
        <p:spPr>
          <a:xfrm rot="5400000">
            <a:off x="6256650" y="3649999"/>
            <a:ext cx="1392300" cy="3359400"/>
          </a:xfrm>
          <a:prstGeom prst="chord">
            <a:avLst>
              <a:gd name="adj1" fmla="val 5820070"/>
              <a:gd name="adj2" fmla="val 1578453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51" name="Google Shape;2451;p67"/>
          <p:cNvSpPr txBox="1">
            <a:spLocks noGrp="1"/>
          </p:cNvSpPr>
          <p:nvPr>
            <p:ph type="subTitle" idx="1"/>
          </p:nvPr>
        </p:nvSpPr>
        <p:spPr>
          <a:xfrm>
            <a:off x="4482800" y="3963975"/>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52" name="Google Shape;2452;p67"/>
          <p:cNvSpPr txBox="1">
            <a:spLocks noGrp="1"/>
          </p:cNvSpPr>
          <p:nvPr>
            <p:ph type="subTitle" idx="2"/>
          </p:nvPr>
        </p:nvSpPr>
        <p:spPr>
          <a:xfrm>
            <a:off x="4482800" y="3731112"/>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53" name="Google Shape;2453;p67"/>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454" name="Google Shape;2454;p67"/>
          <p:cNvSpPr txBox="1">
            <a:spLocks noGrp="1"/>
          </p:cNvSpPr>
          <p:nvPr>
            <p:ph type="title" idx="3"/>
          </p:nvPr>
        </p:nvSpPr>
        <p:spPr>
          <a:xfrm>
            <a:off x="115025" y="4710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455" name="Google Shape;2455;p67"/>
          <p:cNvSpPr txBox="1">
            <a:spLocks noGrp="1"/>
          </p:cNvSpPr>
          <p:nvPr>
            <p:ph type="subTitle" idx="4"/>
          </p:nvPr>
        </p:nvSpPr>
        <p:spPr>
          <a:xfrm>
            <a:off x="4482800" y="3428650"/>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56" name="Google Shape;2456;p67"/>
          <p:cNvSpPr txBox="1">
            <a:spLocks noGrp="1"/>
          </p:cNvSpPr>
          <p:nvPr>
            <p:ph type="subTitle" idx="5"/>
          </p:nvPr>
        </p:nvSpPr>
        <p:spPr>
          <a:xfrm>
            <a:off x="4482800" y="3195787"/>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57" name="Google Shape;2457;p67"/>
          <p:cNvSpPr txBox="1">
            <a:spLocks noGrp="1"/>
          </p:cNvSpPr>
          <p:nvPr>
            <p:ph type="subTitle" idx="6"/>
          </p:nvPr>
        </p:nvSpPr>
        <p:spPr>
          <a:xfrm>
            <a:off x="4482800" y="2894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58" name="Google Shape;2458;p67"/>
          <p:cNvSpPr txBox="1">
            <a:spLocks noGrp="1"/>
          </p:cNvSpPr>
          <p:nvPr>
            <p:ph type="subTitle" idx="7"/>
          </p:nvPr>
        </p:nvSpPr>
        <p:spPr>
          <a:xfrm>
            <a:off x="4482800" y="2662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59" name="Google Shape;2459;p67"/>
          <p:cNvSpPr txBox="1">
            <a:spLocks noGrp="1"/>
          </p:cNvSpPr>
          <p:nvPr>
            <p:ph type="subTitle" idx="8"/>
          </p:nvPr>
        </p:nvSpPr>
        <p:spPr>
          <a:xfrm>
            <a:off x="4482800" y="2361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60" name="Google Shape;2460;p67"/>
          <p:cNvSpPr txBox="1">
            <a:spLocks noGrp="1"/>
          </p:cNvSpPr>
          <p:nvPr>
            <p:ph type="subTitle" idx="9"/>
          </p:nvPr>
        </p:nvSpPr>
        <p:spPr>
          <a:xfrm>
            <a:off x="4482800" y="2129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61" name="Google Shape;2461;p67"/>
          <p:cNvSpPr txBox="1">
            <a:spLocks noGrp="1"/>
          </p:cNvSpPr>
          <p:nvPr>
            <p:ph type="subTitle" idx="13"/>
          </p:nvPr>
        </p:nvSpPr>
        <p:spPr>
          <a:xfrm>
            <a:off x="4482800" y="1829238"/>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62" name="Google Shape;2462;p67"/>
          <p:cNvSpPr txBox="1">
            <a:spLocks noGrp="1"/>
          </p:cNvSpPr>
          <p:nvPr>
            <p:ph type="subTitle" idx="14"/>
          </p:nvPr>
        </p:nvSpPr>
        <p:spPr>
          <a:xfrm>
            <a:off x="4482800" y="1596375"/>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63" name="Google Shape;2463;p67"/>
          <p:cNvSpPr txBox="1">
            <a:spLocks noGrp="1"/>
          </p:cNvSpPr>
          <p:nvPr>
            <p:ph type="subTitle" idx="15"/>
          </p:nvPr>
        </p:nvSpPr>
        <p:spPr>
          <a:xfrm>
            <a:off x="4482800" y="129661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64" name="Google Shape;2464;p67"/>
          <p:cNvSpPr txBox="1">
            <a:spLocks noGrp="1"/>
          </p:cNvSpPr>
          <p:nvPr>
            <p:ph type="subTitle" idx="16"/>
          </p:nvPr>
        </p:nvSpPr>
        <p:spPr>
          <a:xfrm>
            <a:off x="4482800" y="106375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65" name="Google Shape;2465;p67"/>
          <p:cNvSpPr txBox="1">
            <a:spLocks noGrp="1"/>
          </p:cNvSpPr>
          <p:nvPr>
            <p:ph type="title" idx="17"/>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udience Persona Infographic">
  <p:cSld name="BLANK_1_1_1_1_1_1_1_1_1_1_1_1_3">
    <p:bg>
      <p:bgPr>
        <a:solidFill>
          <a:schemeClr val="lt1"/>
        </a:solidFill>
        <a:effectLst/>
      </p:bgPr>
    </p:bg>
    <p:spTree>
      <p:nvGrpSpPr>
        <p:cNvPr id="1" name="Shape 2466"/>
        <p:cNvGrpSpPr/>
        <p:nvPr/>
      </p:nvGrpSpPr>
      <p:grpSpPr>
        <a:xfrm>
          <a:off x="0" y="0"/>
          <a:ext cx="0" cy="0"/>
          <a:chOff x="0" y="0"/>
          <a:chExt cx="0" cy="0"/>
        </a:xfrm>
      </p:grpSpPr>
      <p:sp>
        <p:nvSpPr>
          <p:cNvPr id="2467" name="Google Shape;2467;p68"/>
          <p:cNvSpPr/>
          <p:nvPr/>
        </p:nvSpPr>
        <p:spPr>
          <a:xfrm>
            <a:off x="6702700" y="2532550"/>
            <a:ext cx="2441400" cy="2610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68" name="Google Shape;2468;p68"/>
          <p:cNvSpPr>
            <a:spLocks noGrp="1"/>
          </p:cNvSpPr>
          <p:nvPr>
            <p:ph type="pic" idx="2"/>
          </p:nvPr>
        </p:nvSpPr>
        <p:spPr>
          <a:xfrm>
            <a:off x="6702600" y="-16150"/>
            <a:ext cx="2441400" cy="2574600"/>
          </a:xfrm>
          <a:prstGeom prst="rect">
            <a:avLst/>
          </a:prstGeom>
          <a:noFill/>
          <a:ln>
            <a:noFill/>
          </a:ln>
        </p:spPr>
      </p:sp>
      <p:sp>
        <p:nvSpPr>
          <p:cNvPr id="2469" name="Google Shape;2469;p68"/>
          <p:cNvSpPr txBox="1">
            <a:spLocks noGrp="1"/>
          </p:cNvSpPr>
          <p:nvPr>
            <p:ph type="subTitle" idx="1"/>
          </p:nvPr>
        </p:nvSpPr>
        <p:spPr>
          <a:xfrm>
            <a:off x="115025" y="1739375"/>
            <a:ext cx="3460800" cy="1776600"/>
          </a:xfrm>
          <a:prstGeom prst="rect">
            <a:avLst/>
          </a:prstGeom>
        </p:spPr>
        <p:txBody>
          <a:bodyPr spcFirstLastPara="1" wrap="square" lIns="91425" tIns="0" rIns="91425" bIns="0" anchor="t" anchorCtr="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a:endParaRPr/>
          </a:p>
        </p:txBody>
      </p:sp>
      <p:sp>
        <p:nvSpPr>
          <p:cNvPr id="2470" name="Google Shape;2470;p68"/>
          <p:cNvSpPr txBox="1">
            <a:spLocks noGrp="1"/>
          </p:cNvSpPr>
          <p:nvPr>
            <p:ph type="subTitle" idx="3"/>
          </p:nvPr>
        </p:nvSpPr>
        <p:spPr>
          <a:xfrm>
            <a:off x="115025" y="3869063"/>
            <a:ext cx="3460800" cy="8004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471" name="Google Shape;2471;p68"/>
          <p:cNvSpPr txBox="1">
            <a:spLocks noGrp="1"/>
          </p:cNvSpPr>
          <p:nvPr>
            <p:ph type="title"/>
          </p:nvPr>
        </p:nvSpPr>
        <p:spPr>
          <a:xfrm>
            <a:off x="3656050" y="1739375"/>
            <a:ext cx="2960700" cy="237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2" name="Google Shape;2472;p68"/>
          <p:cNvSpPr txBox="1">
            <a:spLocks noGrp="1"/>
          </p:cNvSpPr>
          <p:nvPr>
            <p:ph type="title" idx="4"/>
          </p:nvPr>
        </p:nvSpPr>
        <p:spPr>
          <a:xfrm>
            <a:off x="3656050" y="2786778"/>
            <a:ext cx="29607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3" name="Google Shape;2473;p68"/>
          <p:cNvSpPr txBox="1">
            <a:spLocks noGrp="1"/>
          </p:cNvSpPr>
          <p:nvPr>
            <p:ph type="title" idx="5"/>
          </p:nvPr>
        </p:nvSpPr>
        <p:spPr>
          <a:xfrm>
            <a:off x="3624425" y="4231975"/>
            <a:ext cx="9006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4" name="Google Shape;2474;p68"/>
          <p:cNvSpPr txBox="1">
            <a:spLocks noGrp="1"/>
          </p:cNvSpPr>
          <p:nvPr>
            <p:ph type="title" idx="6"/>
          </p:nvPr>
        </p:nvSpPr>
        <p:spPr>
          <a:xfrm>
            <a:off x="115025" y="1079975"/>
            <a:ext cx="6055500" cy="492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a:endParaRPr/>
          </a:p>
        </p:txBody>
      </p:sp>
      <p:sp>
        <p:nvSpPr>
          <p:cNvPr id="2475" name="Google Shape;2475;p68"/>
          <p:cNvSpPr txBox="1">
            <a:spLocks noGrp="1"/>
          </p:cNvSpPr>
          <p:nvPr>
            <p:ph type="title" idx="7"/>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476" name="Google Shape;2476;p68"/>
          <p:cNvSpPr txBox="1">
            <a:spLocks noGrp="1"/>
          </p:cNvSpPr>
          <p:nvPr>
            <p:ph type="title" idx="8"/>
          </p:nvPr>
        </p:nvSpPr>
        <p:spPr>
          <a:xfrm>
            <a:off x="115025" y="473240"/>
            <a:ext cx="6055500" cy="5772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2477" name="Google Shape;2477;p68"/>
          <p:cNvSpPr txBox="1">
            <a:spLocks noGrp="1"/>
          </p:cNvSpPr>
          <p:nvPr>
            <p:ph type="title" idx="9"/>
          </p:nvPr>
        </p:nvSpPr>
        <p:spPr>
          <a:xfrm>
            <a:off x="115025" y="3631463"/>
            <a:ext cx="3460800" cy="237600"/>
          </a:xfrm>
          <a:prstGeom prst="rect">
            <a:avLst/>
          </a:prstGeom>
        </p:spPr>
        <p:txBody>
          <a:bodyPr spcFirstLastPara="1" wrap="square" lIns="91425" tIns="0" rIns="0" bIns="0" anchor="t" anchorCtr="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478" name="Google Shape;2478;p68"/>
          <p:cNvSpPr txBox="1">
            <a:spLocks noGrp="1"/>
          </p:cNvSpPr>
          <p:nvPr>
            <p:ph type="subTitle" idx="13"/>
          </p:nvPr>
        </p:nvSpPr>
        <p:spPr>
          <a:xfrm>
            <a:off x="6751650" y="259910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79" name="Google Shape;2479;p68"/>
          <p:cNvSpPr txBox="1">
            <a:spLocks noGrp="1"/>
          </p:cNvSpPr>
          <p:nvPr>
            <p:ph type="subTitle" idx="14"/>
          </p:nvPr>
        </p:nvSpPr>
        <p:spPr>
          <a:xfrm>
            <a:off x="6751650" y="291237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0" name="Google Shape;2480;p68"/>
          <p:cNvSpPr txBox="1">
            <a:spLocks noGrp="1"/>
          </p:cNvSpPr>
          <p:nvPr>
            <p:ph type="subTitle" idx="15"/>
          </p:nvPr>
        </p:nvSpPr>
        <p:spPr>
          <a:xfrm>
            <a:off x="6751650" y="3225655"/>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1" name="Google Shape;2481;p68"/>
          <p:cNvSpPr txBox="1">
            <a:spLocks noGrp="1"/>
          </p:cNvSpPr>
          <p:nvPr>
            <p:ph type="subTitle" idx="16"/>
          </p:nvPr>
        </p:nvSpPr>
        <p:spPr>
          <a:xfrm>
            <a:off x="6751650" y="3538932"/>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2" name="Google Shape;2482;p68"/>
          <p:cNvSpPr txBox="1">
            <a:spLocks noGrp="1"/>
          </p:cNvSpPr>
          <p:nvPr>
            <p:ph type="subTitle" idx="17"/>
          </p:nvPr>
        </p:nvSpPr>
        <p:spPr>
          <a:xfrm>
            <a:off x="6751650" y="3852210"/>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3" name="Google Shape;2483;p68"/>
          <p:cNvSpPr txBox="1">
            <a:spLocks noGrp="1"/>
          </p:cNvSpPr>
          <p:nvPr>
            <p:ph type="subTitle" idx="18"/>
          </p:nvPr>
        </p:nvSpPr>
        <p:spPr>
          <a:xfrm>
            <a:off x="6751650" y="4165488"/>
            <a:ext cx="2266200" cy="2796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2484" name="Google Shape;2484;p68"/>
          <p:cNvSpPr txBox="1">
            <a:spLocks noGrp="1"/>
          </p:cNvSpPr>
          <p:nvPr>
            <p:ph type="title" idx="19"/>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body and image - Alt 2">
  <p:cSld name="BLANK_1_1_1_1_1_1_1_1_1_1_1_1_2">
    <p:spTree>
      <p:nvGrpSpPr>
        <p:cNvPr id="1" name="Shape 2485"/>
        <p:cNvGrpSpPr/>
        <p:nvPr/>
      </p:nvGrpSpPr>
      <p:grpSpPr>
        <a:xfrm>
          <a:off x="0" y="0"/>
          <a:ext cx="0" cy="0"/>
          <a:chOff x="0" y="0"/>
          <a:chExt cx="0" cy="0"/>
        </a:xfrm>
      </p:grpSpPr>
      <p:sp>
        <p:nvSpPr>
          <p:cNvPr id="2486" name="Google Shape;2486;p69"/>
          <p:cNvSpPr/>
          <p:nvPr/>
        </p:nvSpPr>
        <p:spPr>
          <a:xfrm rot="-8100000" flipH="1">
            <a:off x="4692650" y="965198"/>
            <a:ext cx="4843399" cy="248024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487" name="Google Shape;2487;p69"/>
          <p:cNvSpPr/>
          <p:nvPr/>
        </p:nvSpPr>
        <p:spPr>
          <a:xfrm rot="10800000" flipH="1">
            <a:off x="4676692" y="3337812"/>
            <a:ext cx="4467295" cy="1685226"/>
          </a:xfrm>
          <a:custGeom>
            <a:avLst/>
            <a:gdLst/>
            <a:ahLst/>
            <a:cxnLst/>
            <a:rect l="l" t="t" r="r" b="b"/>
            <a:pathLst>
              <a:path w="119855" h="51371" extrusionOk="0">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488" name="Google Shape;2488;p69"/>
          <p:cNvSpPr>
            <a:spLocks noGrp="1"/>
          </p:cNvSpPr>
          <p:nvPr>
            <p:ph type="pic" idx="2"/>
          </p:nvPr>
        </p:nvSpPr>
        <p:spPr>
          <a:xfrm>
            <a:off x="5457500" y="0"/>
            <a:ext cx="3686400" cy="5143500"/>
          </a:xfrm>
          <a:prstGeom prst="rect">
            <a:avLst/>
          </a:prstGeom>
          <a:noFill/>
          <a:ln>
            <a:noFill/>
          </a:ln>
        </p:spPr>
      </p:sp>
      <p:sp>
        <p:nvSpPr>
          <p:cNvPr id="2489" name="Google Shape;2489;p69"/>
          <p:cNvSpPr txBox="1">
            <a:spLocks noGrp="1"/>
          </p:cNvSpPr>
          <p:nvPr>
            <p:ph type="body" idx="1"/>
          </p:nvPr>
        </p:nvSpPr>
        <p:spPr>
          <a:xfrm>
            <a:off x="115025" y="1743625"/>
            <a:ext cx="2094000" cy="28647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Font typeface="Sora Light"/>
              <a:buChar char="●"/>
              <a:defRPr sz="1000">
                <a:latin typeface="Sora Light"/>
                <a:ea typeface="Sora Light"/>
                <a:cs typeface="Sora Light"/>
                <a:sym typeface="Sora Light"/>
              </a:defRPr>
            </a:lvl1pPr>
            <a:lvl2pPr marL="914400" lvl="1" indent="-292100">
              <a:spcBef>
                <a:spcPts val="800"/>
              </a:spcBef>
              <a:spcAft>
                <a:spcPts val="0"/>
              </a:spcAft>
              <a:buSzPts val="1000"/>
              <a:buFont typeface="Sora Light"/>
              <a:buChar char="○"/>
              <a:defRPr sz="1000">
                <a:latin typeface="Sora Light"/>
                <a:ea typeface="Sora Light"/>
                <a:cs typeface="Sora Light"/>
                <a:sym typeface="Sora Light"/>
              </a:defRPr>
            </a:lvl2pPr>
            <a:lvl3pPr marL="1371600" lvl="2" indent="-292100">
              <a:spcBef>
                <a:spcPts val="800"/>
              </a:spcBef>
              <a:spcAft>
                <a:spcPts val="0"/>
              </a:spcAft>
              <a:buSzPts val="1000"/>
              <a:buFont typeface="Sora Light"/>
              <a:buChar char="■"/>
              <a:defRPr sz="1000">
                <a:latin typeface="Sora Light"/>
                <a:ea typeface="Sora Light"/>
                <a:cs typeface="Sora Light"/>
                <a:sym typeface="Sora Light"/>
              </a:defRPr>
            </a:lvl3pPr>
            <a:lvl4pPr marL="1828800" lvl="3" indent="-292100">
              <a:spcBef>
                <a:spcPts val="800"/>
              </a:spcBef>
              <a:spcAft>
                <a:spcPts val="0"/>
              </a:spcAft>
              <a:buSzPts val="1000"/>
              <a:buFont typeface="Sora Light"/>
              <a:buChar char="●"/>
              <a:defRPr sz="1000">
                <a:latin typeface="Sora Light"/>
                <a:ea typeface="Sora Light"/>
                <a:cs typeface="Sora Light"/>
                <a:sym typeface="Sora Light"/>
              </a:defRPr>
            </a:lvl4pPr>
            <a:lvl5pPr marL="2286000" lvl="4" indent="-292100">
              <a:spcBef>
                <a:spcPts val="800"/>
              </a:spcBef>
              <a:spcAft>
                <a:spcPts val="0"/>
              </a:spcAft>
              <a:buSzPts val="1000"/>
              <a:buFont typeface="Sora Light"/>
              <a:buChar char="○"/>
              <a:defRPr sz="1000">
                <a:latin typeface="Sora Light"/>
                <a:ea typeface="Sora Light"/>
                <a:cs typeface="Sora Light"/>
                <a:sym typeface="Sora Light"/>
              </a:defRPr>
            </a:lvl5pPr>
            <a:lvl6pPr marL="2743200" lvl="5" indent="-292100">
              <a:spcBef>
                <a:spcPts val="800"/>
              </a:spcBef>
              <a:spcAft>
                <a:spcPts val="0"/>
              </a:spcAft>
              <a:buSzPts val="1000"/>
              <a:buFont typeface="Sora Light"/>
              <a:buChar char="■"/>
              <a:defRPr sz="1000">
                <a:latin typeface="Sora Light"/>
                <a:ea typeface="Sora Light"/>
                <a:cs typeface="Sora Light"/>
                <a:sym typeface="Sora Light"/>
              </a:defRPr>
            </a:lvl6pPr>
            <a:lvl7pPr marL="3200400" lvl="6" indent="-292100">
              <a:spcBef>
                <a:spcPts val="800"/>
              </a:spcBef>
              <a:spcAft>
                <a:spcPts val="0"/>
              </a:spcAft>
              <a:buSzPts val="1000"/>
              <a:buFont typeface="Sora Light"/>
              <a:buChar char="●"/>
              <a:defRPr sz="1000">
                <a:latin typeface="Sora Light"/>
                <a:ea typeface="Sora Light"/>
                <a:cs typeface="Sora Light"/>
                <a:sym typeface="Sora Light"/>
              </a:defRPr>
            </a:lvl7pPr>
            <a:lvl8pPr marL="3657600" lvl="7" indent="-292100">
              <a:spcBef>
                <a:spcPts val="800"/>
              </a:spcBef>
              <a:spcAft>
                <a:spcPts val="0"/>
              </a:spcAft>
              <a:buSzPts val="1000"/>
              <a:buFont typeface="Sora Light"/>
              <a:buChar char="○"/>
              <a:defRPr sz="1000">
                <a:latin typeface="Sora Light"/>
                <a:ea typeface="Sora Light"/>
                <a:cs typeface="Sora Light"/>
                <a:sym typeface="Sora Light"/>
              </a:defRPr>
            </a:lvl8pPr>
            <a:lvl9pPr marL="4114800" lvl="8" indent="-292100">
              <a:spcBef>
                <a:spcPts val="800"/>
              </a:spcBef>
              <a:spcAft>
                <a:spcPts val="800"/>
              </a:spcAft>
              <a:buSzPts val="1000"/>
              <a:buFont typeface="Sora Light"/>
              <a:buChar char="■"/>
              <a:defRPr sz="1000">
                <a:latin typeface="Sora Light"/>
                <a:ea typeface="Sora Light"/>
                <a:cs typeface="Sora Light"/>
                <a:sym typeface="Sora Light"/>
              </a:defRPr>
            </a:lvl9pPr>
          </a:lstStyle>
          <a:p>
            <a:endParaRPr/>
          </a:p>
        </p:txBody>
      </p:sp>
      <p:sp>
        <p:nvSpPr>
          <p:cNvPr id="2490" name="Google Shape;2490;p69"/>
          <p:cNvSpPr txBox="1">
            <a:spLocks noGrp="1"/>
          </p:cNvSpPr>
          <p:nvPr>
            <p:ph type="body" idx="3"/>
          </p:nvPr>
        </p:nvSpPr>
        <p:spPr>
          <a:xfrm>
            <a:off x="2276600" y="1743625"/>
            <a:ext cx="2904900" cy="28647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2491" name="Google Shape;2491;p6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492" name="Google Shape;2492;p69"/>
          <p:cNvSpPr txBox="1">
            <a:spLocks noGrp="1"/>
          </p:cNvSpPr>
          <p:nvPr>
            <p:ph type="title" idx="4"/>
          </p:nvPr>
        </p:nvSpPr>
        <p:spPr>
          <a:xfrm>
            <a:off x="115025" y="502775"/>
            <a:ext cx="51255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493" name="Google Shape;2493;p69"/>
          <p:cNvSpPr txBox="1">
            <a:spLocks noGrp="1"/>
          </p:cNvSpPr>
          <p:nvPr>
            <p:ph type="title" idx="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big ideas Alt 2">
  <p:cSld name="BLANK_1_1_1_1_1_1_1_1_1_1_1_1_1_1">
    <p:bg>
      <p:bgPr>
        <a:solidFill>
          <a:schemeClr val="lt1"/>
        </a:solidFill>
        <a:effectLst/>
      </p:bgPr>
    </p:bg>
    <p:spTree>
      <p:nvGrpSpPr>
        <p:cNvPr id="1" name="Shape 2494"/>
        <p:cNvGrpSpPr/>
        <p:nvPr/>
      </p:nvGrpSpPr>
      <p:grpSpPr>
        <a:xfrm>
          <a:off x="0" y="0"/>
          <a:ext cx="0" cy="0"/>
          <a:chOff x="0" y="0"/>
          <a:chExt cx="0" cy="0"/>
        </a:xfrm>
      </p:grpSpPr>
      <p:grpSp>
        <p:nvGrpSpPr>
          <p:cNvPr id="2495" name="Google Shape;2495;p70"/>
          <p:cNvGrpSpPr/>
          <p:nvPr/>
        </p:nvGrpSpPr>
        <p:grpSpPr>
          <a:xfrm>
            <a:off x="7704171" y="1036593"/>
            <a:ext cx="1439893" cy="3234395"/>
            <a:chOff x="461225" y="3249175"/>
            <a:chExt cx="1110600" cy="2221578"/>
          </a:xfrm>
        </p:grpSpPr>
        <p:grpSp>
          <p:nvGrpSpPr>
            <p:cNvPr id="2496" name="Google Shape;2496;p70"/>
            <p:cNvGrpSpPr/>
            <p:nvPr/>
          </p:nvGrpSpPr>
          <p:grpSpPr>
            <a:xfrm>
              <a:off x="831422" y="3249175"/>
              <a:ext cx="740403" cy="2221578"/>
              <a:chOff x="831422" y="3249175"/>
              <a:chExt cx="740403" cy="2221578"/>
            </a:xfrm>
          </p:grpSpPr>
          <p:sp>
            <p:nvSpPr>
              <p:cNvPr id="2497" name="Google Shape;2497;p70"/>
              <p:cNvSpPr/>
              <p:nvPr/>
            </p:nvSpPr>
            <p:spPr>
              <a:xfrm>
                <a:off x="831422"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498" name="Google Shape;2498;p70"/>
              <p:cNvSpPr/>
              <p:nvPr/>
            </p:nvSpPr>
            <p:spPr>
              <a:xfrm>
                <a:off x="1201622" y="510055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499" name="Google Shape;2499;p7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2500" name="Google Shape;2500;p70"/>
            <p:cNvGrpSpPr/>
            <p:nvPr/>
          </p:nvGrpSpPr>
          <p:grpSpPr>
            <a:xfrm>
              <a:off x="461225" y="3619500"/>
              <a:ext cx="1110600" cy="370200"/>
              <a:chOff x="461225" y="3249175"/>
              <a:chExt cx="1110600" cy="370200"/>
            </a:xfrm>
          </p:grpSpPr>
          <p:sp>
            <p:nvSpPr>
              <p:cNvPr id="2501" name="Google Shape;2501;p70"/>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2" name="Google Shape;2502;p7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3" name="Google Shape;2503;p7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2504" name="Google Shape;2504;p70"/>
            <p:cNvGrpSpPr/>
            <p:nvPr/>
          </p:nvGrpSpPr>
          <p:grpSpPr>
            <a:xfrm>
              <a:off x="461225" y="3989700"/>
              <a:ext cx="1110600" cy="1110726"/>
              <a:chOff x="461225" y="3249175"/>
              <a:chExt cx="1110600" cy="1110726"/>
            </a:xfrm>
          </p:grpSpPr>
          <p:sp>
            <p:nvSpPr>
              <p:cNvPr id="2505" name="Google Shape;2505;p70"/>
              <p:cNvSpPr/>
              <p:nvPr/>
            </p:nvSpPr>
            <p:spPr>
              <a:xfrm>
                <a:off x="461225" y="3989701"/>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6" name="Google Shape;2506;p7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07" name="Google Shape;2507;p70"/>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nvGrpSpPr>
            <p:cNvPr id="2508" name="Google Shape;2508;p70"/>
            <p:cNvGrpSpPr/>
            <p:nvPr/>
          </p:nvGrpSpPr>
          <p:grpSpPr>
            <a:xfrm>
              <a:off x="831422" y="4360025"/>
              <a:ext cx="370203" cy="740520"/>
              <a:chOff x="831422" y="3249175"/>
              <a:chExt cx="370203" cy="740520"/>
            </a:xfrm>
          </p:grpSpPr>
          <p:sp>
            <p:nvSpPr>
              <p:cNvPr id="2509" name="Google Shape;2509;p70"/>
              <p:cNvSpPr/>
              <p:nvPr/>
            </p:nvSpPr>
            <p:spPr>
              <a:xfrm>
                <a:off x="831422" y="361949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sp>
            <p:nvSpPr>
              <p:cNvPr id="2510" name="Google Shape;2510;p70"/>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ExtraLight"/>
                  <a:ea typeface="Sora ExtraLight"/>
                  <a:cs typeface="Sora ExtraLight"/>
                  <a:sym typeface="Sora ExtraLight"/>
                </a:endParaRPr>
              </a:p>
            </p:txBody>
          </p:sp>
        </p:grpSp>
      </p:grpSp>
      <p:sp>
        <p:nvSpPr>
          <p:cNvPr id="2511" name="Google Shape;2511;p70"/>
          <p:cNvSpPr/>
          <p:nvPr/>
        </p:nvSpPr>
        <p:spPr>
          <a:xfrm>
            <a:off x="7394250" y="-8100"/>
            <a:ext cx="1759750" cy="2691775"/>
          </a:xfrm>
          <a:custGeom>
            <a:avLst/>
            <a:gdLst/>
            <a:ahLst/>
            <a:cxnLst/>
            <a:rect l="l" t="t" r="r" b="b"/>
            <a:pathLst>
              <a:path w="70390" h="107671" extrusionOk="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2512" name="Google Shape;2512;p70"/>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513" name="Google Shape;2513;p70"/>
          <p:cNvSpPr txBox="1">
            <a:spLocks noGrp="1"/>
          </p:cNvSpPr>
          <p:nvPr>
            <p:ph type="title" idx="2"/>
          </p:nvPr>
        </p:nvSpPr>
        <p:spPr>
          <a:xfrm>
            <a:off x="115025" y="502775"/>
            <a:ext cx="6055500" cy="8409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a:endParaRPr/>
          </a:p>
        </p:txBody>
      </p:sp>
      <p:sp>
        <p:nvSpPr>
          <p:cNvPr id="2514" name="Google Shape;2514;p70"/>
          <p:cNvSpPr txBox="1">
            <a:spLocks noGrp="1"/>
          </p:cNvSpPr>
          <p:nvPr>
            <p:ph type="title" idx="3"/>
          </p:nvPr>
        </p:nvSpPr>
        <p:spPr>
          <a:xfrm>
            <a:off x="115025"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a:endParaRPr/>
          </a:p>
        </p:txBody>
      </p:sp>
      <p:sp>
        <p:nvSpPr>
          <p:cNvPr id="2515" name="Google Shape;2515;p70"/>
          <p:cNvSpPr txBox="1">
            <a:spLocks noGrp="1"/>
          </p:cNvSpPr>
          <p:nvPr>
            <p:ph type="title" idx="4"/>
          </p:nvPr>
        </p:nvSpPr>
        <p:spPr>
          <a:xfrm>
            <a:off x="2634200"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a:endParaRPr/>
          </a:p>
        </p:txBody>
      </p:sp>
      <p:sp>
        <p:nvSpPr>
          <p:cNvPr id="2516" name="Google Shape;2516;p70"/>
          <p:cNvSpPr txBox="1">
            <a:spLocks noGrp="1"/>
          </p:cNvSpPr>
          <p:nvPr>
            <p:ph type="title" idx="5"/>
          </p:nvPr>
        </p:nvSpPr>
        <p:spPr>
          <a:xfrm>
            <a:off x="5169188" y="1904100"/>
            <a:ext cx="1834500" cy="520200"/>
          </a:xfrm>
          <a:prstGeom prst="rect">
            <a:avLst/>
          </a:prstGeom>
        </p:spPr>
        <p:txBody>
          <a:bodyPr spcFirstLastPara="1" wrap="square" lIns="91425" tIns="0" rIns="91425" bIns="91425" anchor="t"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517" name="Google Shape;2517;p70"/>
          <p:cNvSpPr txBox="1">
            <a:spLocks noGrp="1"/>
          </p:cNvSpPr>
          <p:nvPr>
            <p:ph type="body" idx="1"/>
          </p:nvPr>
        </p:nvSpPr>
        <p:spPr>
          <a:xfrm>
            <a:off x="115025"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18" name="Google Shape;2518;p70"/>
          <p:cNvSpPr txBox="1">
            <a:spLocks noGrp="1"/>
          </p:cNvSpPr>
          <p:nvPr>
            <p:ph type="body" idx="6"/>
          </p:nvPr>
        </p:nvSpPr>
        <p:spPr>
          <a:xfrm>
            <a:off x="115025"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19" name="Google Shape;2519;p70"/>
          <p:cNvSpPr txBox="1">
            <a:spLocks noGrp="1"/>
          </p:cNvSpPr>
          <p:nvPr>
            <p:ph type="body" idx="7"/>
          </p:nvPr>
        </p:nvSpPr>
        <p:spPr>
          <a:xfrm>
            <a:off x="2634200"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0" name="Google Shape;2520;p70"/>
          <p:cNvSpPr txBox="1">
            <a:spLocks noGrp="1"/>
          </p:cNvSpPr>
          <p:nvPr>
            <p:ph type="body" idx="8"/>
          </p:nvPr>
        </p:nvSpPr>
        <p:spPr>
          <a:xfrm>
            <a:off x="2634200"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1" name="Google Shape;2521;p70"/>
          <p:cNvSpPr txBox="1">
            <a:spLocks noGrp="1"/>
          </p:cNvSpPr>
          <p:nvPr>
            <p:ph type="body" idx="9"/>
          </p:nvPr>
        </p:nvSpPr>
        <p:spPr>
          <a:xfrm>
            <a:off x="5169188" y="24874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2" name="Google Shape;2522;p70"/>
          <p:cNvSpPr txBox="1">
            <a:spLocks noGrp="1"/>
          </p:cNvSpPr>
          <p:nvPr>
            <p:ph type="body" idx="13"/>
          </p:nvPr>
        </p:nvSpPr>
        <p:spPr>
          <a:xfrm>
            <a:off x="5169188" y="3395173"/>
            <a:ext cx="1834500" cy="8898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23" name="Google Shape;2523;p70"/>
          <p:cNvSpPr txBox="1">
            <a:spLocks noGrp="1"/>
          </p:cNvSpPr>
          <p:nvPr>
            <p:ph type="title" idx="14"/>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orient="horz">
          <p15:clr>
            <a:srgbClr val="E46962"/>
          </p15:clr>
        </p15:guide>
        <p15:guide id="2" pos="5760">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our big ideas Alt 1">
  <p:cSld name="BLANK_1_1_1_1_1_1_1_1_1_1_1_1_1_1_1">
    <p:bg>
      <p:bgPr>
        <a:solidFill>
          <a:schemeClr val="lt1"/>
        </a:solidFill>
        <a:effectLst/>
      </p:bgPr>
    </p:bg>
    <p:spTree>
      <p:nvGrpSpPr>
        <p:cNvPr id="1" name="Shape 2524"/>
        <p:cNvGrpSpPr/>
        <p:nvPr/>
      </p:nvGrpSpPr>
      <p:grpSpPr>
        <a:xfrm>
          <a:off x="0" y="0"/>
          <a:ext cx="0" cy="0"/>
          <a:chOff x="0" y="0"/>
          <a:chExt cx="0" cy="0"/>
        </a:xfrm>
      </p:grpSpPr>
      <p:grpSp>
        <p:nvGrpSpPr>
          <p:cNvPr id="2525" name="Google Shape;2525;p71"/>
          <p:cNvGrpSpPr/>
          <p:nvPr/>
        </p:nvGrpSpPr>
        <p:grpSpPr>
          <a:xfrm>
            <a:off x="0" y="506850"/>
            <a:ext cx="930250" cy="2593175"/>
            <a:chOff x="0" y="506850"/>
            <a:chExt cx="930250" cy="2593175"/>
          </a:xfrm>
        </p:grpSpPr>
        <p:grpSp>
          <p:nvGrpSpPr>
            <p:cNvPr id="2526" name="Google Shape;2526;p71"/>
            <p:cNvGrpSpPr/>
            <p:nvPr/>
          </p:nvGrpSpPr>
          <p:grpSpPr>
            <a:xfrm>
              <a:off x="0" y="877050"/>
              <a:ext cx="930250" cy="2222975"/>
              <a:chOff x="1233650" y="2421900"/>
              <a:chExt cx="930250" cy="2222975"/>
            </a:xfrm>
          </p:grpSpPr>
          <p:grpSp>
            <p:nvGrpSpPr>
              <p:cNvPr id="2527" name="Google Shape;2527;p71"/>
              <p:cNvGrpSpPr/>
              <p:nvPr/>
            </p:nvGrpSpPr>
            <p:grpSpPr>
              <a:xfrm>
                <a:off x="1233650" y="2793625"/>
                <a:ext cx="560050" cy="1851250"/>
                <a:chOff x="1381975" y="3249175"/>
                <a:chExt cx="560050" cy="1851250"/>
              </a:xfrm>
            </p:grpSpPr>
            <p:sp>
              <p:nvSpPr>
                <p:cNvPr id="2528" name="Google Shape;2528;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29" name="Google Shape;2529;p71"/>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530" name="Google Shape;2530;p71"/>
                <p:cNvGrpSpPr/>
                <p:nvPr/>
              </p:nvGrpSpPr>
              <p:grpSpPr>
                <a:xfrm>
                  <a:off x="1381975" y="3989700"/>
                  <a:ext cx="560050" cy="1110725"/>
                  <a:chOff x="1381975" y="3249175"/>
                  <a:chExt cx="560050" cy="1110725"/>
                </a:xfrm>
              </p:grpSpPr>
              <p:sp>
                <p:nvSpPr>
                  <p:cNvPr id="2531" name="Google Shape;2531;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2" name="Google Shape;2532;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3" name="Google Shape;2533;p71"/>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34" name="Google Shape;2534;p71"/>
                <p:cNvGrpSpPr/>
                <p:nvPr/>
              </p:nvGrpSpPr>
              <p:grpSpPr>
                <a:xfrm>
                  <a:off x="1381975" y="4360025"/>
                  <a:ext cx="560050" cy="370200"/>
                  <a:chOff x="1381975" y="3249175"/>
                  <a:chExt cx="560050" cy="370200"/>
                </a:xfrm>
              </p:grpSpPr>
              <p:sp>
                <p:nvSpPr>
                  <p:cNvPr id="2535" name="Google Shape;2535;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36" name="Google Shape;2536;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37" name="Google Shape;2537;p71"/>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38" name="Google Shape;2538;p71"/>
            <p:cNvSpPr/>
            <p:nvPr/>
          </p:nvSpPr>
          <p:spPr>
            <a:xfrm>
              <a:off x="183800" y="5068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39" name="Google Shape;2539;p71"/>
          <p:cNvSpPr txBox="1">
            <a:spLocks noGrp="1"/>
          </p:cNvSpPr>
          <p:nvPr>
            <p:ph type="title"/>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540" name="Google Shape;2540;p71"/>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2541" name="Google Shape;2541;p71"/>
          <p:cNvSpPr txBox="1">
            <a:spLocks noGrp="1"/>
          </p:cNvSpPr>
          <p:nvPr>
            <p:ph type="subTitle" idx="2"/>
          </p:nvPr>
        </p:nvSpPr>
        <p:spPr>
          <a:xfrm>
            <a:off x="2942250"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42" name="Google Shape;2542;p71"/>
          <p:cNvSpPr txBox="1">
            <a:spLocks noGrp="1"/>
          </p:cNvSpPr>
          <p:nvPr>
            <p:ph type="subTitle" idx="3"/>
          </p:nvPr>
        </p:nvSpPr>
        <p:spPr>
          <a:xfrm>
            <a:off x="1078950"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543" name="Google Shape;2543;p71"/>
          <p:cNvSpPr txBox="1">
            <a:spLocks noGrp="1"/>
          </p:cNvSpPr>
          <p:nvPr>
            <p:ph type="subTitle" idx="4"/>
          </p:nvPr>
        </p:nvSpPr>
        <p:spPr>
          <a:xfrm>
            <a:off x="4798644"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44" name="Google Shape;2544;p71"/>
          <p:cNvSpPr txBox="1">
            <a:spLocks noGrp="1"/>
          </p:cNvSpPr>
          <p:nvPr>
            <p:ph type="subTitle" idx="5"/>
          </p:nvPr>
        </p:nvSpPr>
        <p:spPr>
          <a:xfrm>
            <a:off x="294225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545" name="Google Shape;2545;p71"/>
          <p:cNvSpPr txBox="1">
            <a:spLocks noGrp="1"/>
          </p:cNvSpPr>
          <p:nvPr>
            <p:ph type="subTitle" idx="6"/>
          </p:nvPr>
        </p:nvSpPr>
        <p:spPr>
          <a:xfrm>
            <a:off x="6671581"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46" name="Google Shape;2546;p71"/>
          <p:cNvSpPr txBox="1">
            <a:spLocks noGrp="1"/>
          </p:cNvSpPr>
          <p:nvPr>
            <p:ph type="subTitle" idx="7"/>
          </p:nvPr>
        </p:nvSpPr>
        <p:spPr>
          <a:xfrm>
            <a:off x="4798647"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2547" name="Google Shape;2547;p71"/>
          <p:cNvGrpSpPr/>
          <p:nvPr/>
        </p:nvGrpSpPr>
        <p:grpSpPr>
          <a:xfrm rot="5400000">
            <a:off x="7381575" y="-838700"/>
            <a:ext cx="930250" cy="2591775"/>
            <a:chOff x="0" y="508250"/>
            <a:chExt cx="930250" cy="2591775"/>
          </a:xfrm>
        </p:grpSpPr>
        <p:grpSp>
          <p:nvGrpSpPr>
            <p:cNvPr id="2548" name="Google Shape;2548;p71"/>
            <p:cNvGrpSpPr/>
            <p:nvPr/>
          </p:nvGrpSpPr>
          <p:grpSpPr>
            <a:xfrm>
              <a:off x="0" y="877050"/>
              <a:ext cx="930250" cy="2222975"/>
              <a:chOff x="1233650" y="2421900"/>
              <a:chExt cx="930250" cy="2222975"/>
            </a:xfrm>
          </p:grpSpPr>
          <p:grpSp>
            <p:nvGrpSpPr>
              <p:cNvPr id="2549" name="Google Shape;2549;p71"/>
              <p:cNvGrpSpPr/>
              <p:nvPr/>
            </p:nvGrpSpPr>
            <p:grpSpPr>
              <a:xfrm>
                <a:off x="1233650" y="2793625"/>
                <a:ext cx="930250" cy="1851250"/>
                <a:chOff x="1381975" y="3249175"/>
                <a:chExt cx="930250" cy="1851250"/>
              </a:xfrm>
            </p:grpSpPr>
            <p:grpSp>
              <p:nvGrpSpPr>
                <p:cNvPr id="2550" name="Google Shape;2550;p71"/>
                <p:cNvGrpSpPr/>
                <p:nvPr/>
              </p:nvGrpSpPr>
              <p:grpSpPr>
                <a:xfrm>
                  <a:off x="1571825" y="3249175"/>
                  <a:ext cx="740400" cy="370200"/>
                  <a:chOff x="1571825" y="3249175"/>
                  <a:chExt cx="740400" cy="370200"/>
                </a:xfrm>
              </p:grpSpPr>
              <p:sp>
                <p:nvSpPr>
                  <p:cNvPr id="2551" name="Google Shape;2551;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2" name="Google Shape;2552;p71"/>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53" name="Google Shape;2553;p71"/>
                <p:cNvSpPr/>
                <p:nvPr/>
              </p:nvSpPr>
              <p:spPr>
                <a:xfrm>
                  <a:off x="1381975" y="36195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2554" name="Google Shape;2554;p71"/>
                <p:cNvGrpSpPr/>
                <p:nvPr/>
              </p:nvGrpSpPr>
              <p:grpSpPr>
                <a:xfrm>
                  <a:off x="1381975" y="3989700"/>
                  <a:ext cx="560050" cy="1110725"/>
                  <a:chOff x="1381975" y="3249175"/>
                  <a:chExt cx="560050" cy="1110725"/>
                </a:xfrm>
              </p:grpSpPr>
              <p:sp>
                <p:nvSpPr>
                  <p:cNvPr id="2555" name="Google Shape;2555;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6" name="Google Shape;2556;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57" name="Google Shape;2557;p71"/>
                  <p:cNvSpPr/>
                  <p:nvPr/>
                </p:nvSpPr>
                <p:spPr>
                  <a:xfrm>
                    <a:off x="1381975" y="3989700"/>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58" name="Google Shape;2558;p71"/>
                <p:cNvGrpSpPr/>
                <p:nvPr/>
              </p:nvGrpSpPr>
              <p:grpSpPr>
                <a:xfrm>
                  <a:off x="1381975" y="4360025"/>
                  <a:ext cx="560050" cy="370200"/>
                  <a:chOff x="1381975" y="3249175"/>
                  <a:chExt cx="560050" cy="370200"/>
                </a:xfrm>
              </p:grpSpPr>
              <p:sp>
                <p:nvSpPr>
                  <p:cNvPr id="2559" name="Google Shape;2559;p71"/>
                  <p:cNvSpPr/>
                  <p:nvPr/>
                </p:nvSpPr>
                <p:spPr>
                  <a:xfrm>
                    <a:off x="1381975" y="3249175"/>
                    <a:ext cx="1899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60" name="Google Shape;2560;p71"/>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61" name="Google Shape;2561;p71"/>
              <p:cNvSpPr/>
              <p:nvPr/>
            </p:nvSpPr>
            <p:spPr>
              <a:xfrm>
                <a:off x="1793700" y="24219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62" name="Google Shape;2562;p71"/>
            <p:cNvSpPr/>
            <p:nvPr/>
          </p:nvSpPr>
          <p:spPr>
            <a:xfrm>
              <a:off x="189850" y="50825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563" name="Google Shape;2563;p71"/>
          <p:cNvSpPr txBox="1">
            <a:spLocks noGrp="1"/>
          </p:cNvSpPr>
          <p:nvPr>
            <p:ph type="subTitle" idx="8"/>
          </p:nvPr>
        </p:nvSpPr>
        <p:spPr>
          <a:xfrm>
            <a:off x="6671579" y="2330400"/>
            <a:ext cx="1564500" cy="1644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564" name="Google Shape;2564;p71"/>
          <p:cNvSpPr txBox="1">
            <a:spLocks noGrp="1"/>
          </p:cNvSpPr>
          <p:nvPr>
            <p:ph type="title" idx="9"/>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cxnSp>
        <p:nvCxnSpPr>
          <p:cNvPr id="2565" name="Google Shape;2565;p71"/>
          <p:cNvCxnSpPr/>
          <p:nvPr/>
        </p:nvCxnSpPr>
        <p:spPr>
          <a:xfrm>
            <a:off x="1865850" y="392700"/>
            <a:ext cx="0" cy="390300"/>
          </a:xfrm>
          <a:prstGeom prst="straightConnector1">
            <a:avLst/>
          </a:prstGeom>
          <a:noFill/>
          <a:ln w="19050" cap="flat" cmpd="sng">
            <a:solidFill>
              <a:schemeClr val="accent3"/>
            </a:solidFill>
            <a:prstDash val="solid"/>
            <a:round/>
            <a:headEnd type="none" w="med" len="med"/>
            <a:tailEnd type="none" w="med" len="med"/>
          </a:ln>
        </p:spPr>
      </p:cxnSp>
      <p:sp>
        <p:nvSpPr>
          <p:cNvPr id="2566" name="Google Shape;2566;p71"/>
          <p:cNvSpPr/>
          <p:nvPr/>
        </p:nvSpPr>
        <p:spPr>
          <a:xfrm rot="5400000">
            <a:off x="8773788" y="9223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67" name="Google Shape;2567;p71"/>
          <p:cNvSpPr/>
          <p:nvPr/>
        </p:nvSpPr>
        <p:spPr>
          <a:xfrm rot="5400000">
            <a:off x="8773788" y="129251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68" name="Google Shape;2568;p71"/>
          <p:cNvSpPr txBox="1">
            <a:spLocks noGrp="1"/>
          </p:cNvSpPr>
          <p:nvPr>
            <p:ph type="subTitle" idx="13"/>
          </p:nvPr>
        </p:nvSpPr>
        <p:spPr>
          <a:xfrm>
            <a:off x="1078938" y="1877700"/>
            <a:ext cx="1564500" cy="452700"/>
          </a:xfrm>
          <a:prstGeom prst="rect">
            <a:avLst/>
          </a:prstGeom>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a:endParaRPr/>
          </a:p>
        </p:txBody>
      </p:sp>
      <p:sp>
        <p:nvSpPr>
          <p:cNvPr id="2569" name="Google Shape;2569;p71"/>
          <p:cNvSpPr txBox="1">
            <a:spLocks noGrp="1"/>
          </p:cNvSpPr>
          <p:nvPr>
            <p:ph type="title" idx="14"/>
          </p:nvPr>
        </p:nvSpPr>
        <p:spPr>
          <a:xfrm>
            <a:off x="348450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2570" name="Google Shape;2570;p71"/>
          <p:cNvSpPr txBox="1">
            <a:spLocks noGrp="1"/>
          </p:cNvSpPr>
          <p:nvPr>
            <p:ph type="title" idx="15"/>
          </p:nvPr>
        </p:nvSpPr>
        <p:spPr>
          <a:xfrm>
            <a:off x="720420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BM Plex Sans"/>
              <a:buNone/>
              <a:defRPr sz="1800" b="1"/>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a:endParaRPr/>
          </a:p>
        </p:txBody>
      </p:sp>
      <p:sp>
        <p:nvSpPr>
          <p:cNvPr id="2571" name="Google Shape;2571;p71"/>
          <p:cNvSpPr txBox="1">
            <a:spLocks noGrp="1"/>
          </p:cNvSpPr>
          <p:nvPr>
            <p:ph type="title" idx="16"/>
          </p:nvPr>
        </p:nvSpPr>
        <p:spPr>
          <a:xfrm>
            <a:off x="5344350" y="1411200"/>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2572" name="Google Shape;2572;p71"/>
          <p:cNvSpPr txBox="1">
            <a:spLocks noGrp="1"/>
          </p:cNvSpPr>
          <p:nvPr>
            <p:ph type="title" idx="17"/>
          </p:nvPr>
        </p:nvSpPr>
        <p:spPr>
          <a:xfrm>
            <a:off x="1624650" y="1377875"/>
            <a:ext cx="473100" cy="390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a:endParaRPr/>
          </a:p>
        </p:txBody>
      </p:sp>
      <p:sp>
        <p:nvSpPr>
          <p:cNvPr id="2573" name="Google Shape;2573;p71"/>
          <p:cNvSpPr txBox="1">
            <a:spLocks noGrp="1"/>
          </p:cNvSpPr>
          <p:nvPr>
            <p:ph type="title" idx="18"/>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1175">
          <p15:clr>
            <a:srgbClr val="E4696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1_1_1_2">
    <p:bg>
      <p:bgPr>
        <a:solidFill>
          <a:schemeClr val="lt1"/>
        </a:solidFill>
        <a:effectLst/>
      </p:bgPr>
    </p:bg>
    <p:spTree>
      <p:nvGrpSpPr>
        <p:cNvPr id="1" name="Shape 2574"/>
        <p:cNvGrpSpPr/>
        <p:nvPr/>
      </p:nvGrpSpPr>
      <p:grpSpPr>
        <a:xfrm>
          <a:off x="0" y="0"/>
          <a:ext cx="0" cy="0"/>
          <a:chOff x="0" y="0"/>
          <a:chExt cx="0" cy="0"/>
        </a:xfrm>
      </p:grpSpPr>
      <p:sp>
        <p:nvSpPr>
          <p:cNvPr id="2575" name="Google Shape;2575;p72"/>
          <p:cNvSpPr txBox="1">
            <a:spLocks noGrp="1"/>
          </p:cNvSpPr>
          <p:nvPr>
            <p:ph type="body" idx="1"/>
          </p:nvPr>
        </p:nvSpPr>
        <p:spPr>
          <a:xfrm>
            <a:off x="1867950"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76" name="Google Shape;2576;p72"/>
          <p:cNvSpPr txBox="1">
            <a:spLocks noGrp="1"/>
          </p:cNvSpPr>
          <p:nvPr>
            <p:ph type="body" idx="2"/>
          </p:nvPr>
        </p:nvSpPr>
        <p:spPr>
          <a:xfrm>
            <a:off x="1867950"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77" name="Google Shape;2577;p72"/>
          <p:cNvSpPr txBox="1">
            <a:spLocks noGrp="1"/>
          </p:cNvSpPr>
          <p:nvPr>
            <p:ph type="body" idx="3"/>
          </p:nvPr>
        </p:nvSpPr>
        <p:spPr>
          <a:xfrm>
            <a:off x="5297575" y="203530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578" name="Google Shape;2578;p72"/>
          <p:cNvSpPr txBox="1">
            <a:spLocks noGrp="1"/>
          </p:cNvSpPr>
          <p:nvPr>
            <p:ph type="body" idx="4"/>
          </p:nvPr>
        </p:nvSpPr>
        <p:spPr>
          <a:xfrm>
            <a:off x="5297575" y="3405150"/>
            <a:ext cx="2700000" cy="822900"/>
          </a:xfrm>
          <a:prstGeom prst="rect">
            <a:avLst/>
          </a:prstGeom>
        </p:spPr>
        <p:txBody>
          <a:bodyPr spcFirstLastPara="1" wrap="square" lIns="91425" tIns="0" rIns="91425" bIns="91425" anchor="t" anchorCtr="0">
            <a:noAutofit/>
          </a:bodyPr>
          <a:lstStyle>
            <a:lvl1pPr marL="457200" lvl="0"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grpSp>
        <p:nvGrpSpPr>
          <p:cNvPr id="2579" name="Google Shape;2579;p72"/>
          <p:cNvGrpSpPr/>
          <p:nvPr/>
        </p:nvGrpSpPr>
        <p:grpSpPr>
          <a:xfrm>
            <a:off x="7073603" y="0"/>
            <a:ext cx="2070408" cy="1617374"/>
            <a:chOff x="6787102" y="-57263"/>
            <a:chExt cx="2403260" cy="1877393"/>
          </a:xfrm>
        </p:grpSpPr>
        <p:grpSp>
          <p:nvGrpSpPr>
            <p:cNvPr id="2580" name="Google Shape;2580;p72"/>
            <p:cNvGrpSpPr/>
            <p:nvPr/>
          </p:nvGrpSpPr>
          <p:grpSpPr>
            <a:xfrm rot="10800000">
              <a:off x="8286413" y="1320355"/>
              <a:ext cx="903863" cy="499775"/>
              <a:chOff x="532097" y="3249175"/>
              <a:chExt cx="669528" cy="370204"/>
            </a:xfrm>
          </p:grpSpPr>
          <p:sp>
            <p:nvSpPr>
              <p:cNvPr id="2581" name="Google Shape;2581;p72"/>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2" name="Google Shape;2582;p7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83" name="Google Shape;2583;p72"/>
            <p:cNvGrpSpPr/>
            <p:nvPr/>
          </p:nvGrpSpPr>
          <p:grpSpPr>
            <a:xfrm rot="10800000">
              <a:off x="6787103" y="820419"/>
              <a:ext cx="2402289" cy="499772"/>
              <a:chOff x="532752" y="3249175"/>
              <a:chExt cx="1779473" cy="370202"/>
            </a:xfrm>
          </p:grpSpPr>
          <p:sp>
            <p:nvSpPr>
              <p:cNvPr id="2584" name="Google Shape;2584;p72"/>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5" name="Google Shape;2585;p7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6" name="Google Shape;2586;p7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87" name="Google Shape;2587;p7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88" name="Google Shape;2588;p72"/>
            <p:cNvGrpSpPr/>
            <p:nvPr/>
          </p:nvGrpSpPr>
          <p:grpSpPr>
            <a:xfrm rot="10800000">
              <a:off x="7286873" y="320651"/>
              <a:ext cx="1499310" cy="499770"/>
              <a:chOff x="831425" y="3249175"/>
              <a:chExt cx="1110600" cy="370200"/>
            </a:xfrm>
          </p:grpSpPr>
          <p:sp>
            <p:nvSpPr>
              <p:cNvPr id="2589" name="Google Shape;2589;p72"/>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0" name="Google Shape;2590;p7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1" name="Google Shape;2591;p7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592" name="Google Shape;2592;p72"/>
            <p:cNvGrpSpPr/>
            <p:nvPr/>
          </p:nvGrpSpPr>
          <p:grpSpPr>
            <a:xfrm rot="10800000">
              <a:off x="6787102" y="-57263"/>
              <a:ext cx="2403260" cy="377865"/>
              <a:chOff x="532032" y="3249173"/>
              <a:chExt cx="1780193" cy="370202"/>
            </a:xfrm>
          </p:grpSpPr>
          <p:sp>
            <p:nvSpPr>
              <p:cNvPr id="2593" name="Google Shape;2593;p72"/>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4" name="Google Shape;2594;p72"/>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5" name="Google Shape;2595;p72"/>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6" name="Google Shape;2596;p72"/>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7" name="Google Shape;2597;p72"/>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598" name="Google Shape;2598;p72"/>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599" name="Google Shape;2599;p72"/>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0" name="Google Shape;2600;p72"/>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1" name="Google Shape;2601;p72"/>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02" name="Google Shape;2602;p72"/>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603" name="Google Shape;2603;p72"/>
          <p:cNvSpPr txBox="1">
            <a:spLocks noGrp="1"/>
          </p:cNvSpPr>
          <p:nvPr>
            <p:ph type="title" idx="5"/>
          </p:nvPr>
        </p:nvSpPr>
        <p:spPr>
          <a:xfrm>
            <a:off x="38100" y="319650"/>
            <a:ext cx="18231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a:endParaRPr/>
          </a:p>
        </p:txBody>
      </p:sp>
      <p:sp>
        <p:nvSpPr>
          <p:cNvPr id="2604" name="Google Shape;2604;p72"/>
          <p:cNvSpPr txBox="1">
            <a:spLocks noGrp="1"/>
          </p:cNvSpPr>
          <p:nvPr>
            <p:ph type="subTitle" idx="6"/>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sp>
        <p:nvSpPr>
          <p:cNvPr id="2605" name="Google Shape;2605;p72"/>
          <p:cNvSpPr txBox="1">
            <a:spLocks noGrp="1"/>
          </p:cNvSpPr>
          <p:nvPr>
            <p:ph type="subTitle" idx="7"/>
          </p:nvPr>
        </p:nvSpPr>
        <p:spPr>
          <a:xfrm>
            <a:off x="1867950"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6" name="Google Shape;2606;p72"/>
          <p:cNvSpPr txBox="1">
            <a:spLocks noGrp="1"/>
          </p:cNvSpPr>
          <p:nvPr>
            <p:ph type="subTitle" idx="8"/>
          </p:nvPr>
        </p:nvSpPr>
        <p:spPr>
          <a:xfrm>
            <a:off x="1867950"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7" name="Google Shape;2607;p72"/>
          <p:cNvSpPr txBox="1">
            <a:spLocks noGrp="1"/>
          </p:cNvSpPr>
          <p:nvPr>
            <p:ph type="subTitle" idx="9"/>
          </p:nvPr>
        </p:nvSpPr>
        <p:spPr>
          <a:xfrm>
            <a:off x="5297575" y="169227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8" name="Google Shape;2608;p72"/>
          <p:cNvSpPr txBox="1">
            <a:spLocks noGrp="1"/>
          </p:cNvSpPr>
          <p:nvPr>
            <p:ph type="subTitle" idx="13"/>
          </p:nvPr>
        </p:nvSpPr>
        <p:spPr>
          <a:xfrm>
            <a:off x="5297575" y="3062125"/>
            <a:ext cx="2394900" cy="288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9" name="Google Shape;2609;p72"/>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Four big ideas - Alt 3">
  <p:cSld name="BLANK_1_1_1_1_1_1_1_1_1_1_1_1_1_1_1_2_1">
    <p:bg>
      <p:bgPr>
        <a:solidFill>
          <a:schemeClr val="lt1"/>
        </a:solidFill>
        <a:effectLst/>
      </p:bgPr>
    </p:bg>
    <p:spTree>
      <p:nvGrpSpPr>
        <p:cNvPr id="1" name="Shape 2610"/>
        <p:cNvGrpSpPr/>
        <p:nvPr/>
      </p:nvGrpSpPr>
      <p:grpSpPr>
        <a:xfrm>
          <a:off x="0" y="0"/>
          <a:ext cx="0" cy="0"/>
          <a:chOff x="0" y="0"/>
          <a:chExt cx="0" cy="0"/>
        </a:xfrm>
      </p:grpSpPr>
      <p:sp>
        <p:nvSpPr>
          <p:cNvPr id="2611" name="Google Shape;2611;p73"/>
          <p:cNvSpPr txBox="1">
            <a:spLocks noGrp="1"/>
          </p:cNvSpPr>
          <p:nvPr>
            <p:ph type="title"/>
          </p:nvPr>
        </p:nvSpPr>
        <p:spPr>
          <a:xfrm>
            <a:off x="104850" y="2155850"/>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2" name="Google Shape;2612;p73"/>
          <p:cNvSpPr txBox="1">
            <a:spLocks noGrp="1"/>
          </p:cNvSpPr>
          <p:nvPr>
            <p:ph type="title" idx="2"/>
          </p:nvPr>
        </p:nvSpPr>
        <p:spPr>
          <a:xfrm>
            <a:off x="1932925"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3" name="Google Shape;2613;p73"/>
          <p:cNvSpPr txBox="1">
            <a:spLocks noGrp="1"/>
          </p:cNvSpPr>
          <p:nvPr>
            <p:ph type="title" idx="3"/>
          </p:nvPr>
        </p:nvSpPr>
        <p:spPr>
          <a:xfrm>
            <a:off x="376100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4" name="Google Shape;2614;p73"/>
          <p:cNvSpPr txBox="1">
            <a:spLocks noGrp="1"/>
          </p:cNvSpPr>
          <p:nvPr>
            <p:ph type="title" idx="4"/>
          </p:nvPr>
        </p:nvSpPr>
        <p:spPr>
          <a:xfrm>
            <a:off x="5607150" y="2155825"/>
            <a:ext cx="1583400" cy="520200"/>
          </a:xfrm>
          <a:prstGeom prst="rect">
            <a:avLst/>
          </a:prstGeom>
        </p:spPr>
        <p:txBody>
          <a:bodyPr spcFirstLastPara="1" wrap="square" lIns="91425" tIns="91425" rIns="91425" bIns="91425" anchor="b" anchorCtr="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a:endParaRPr/>
          </a:p>
        </p:txBody>
      </p:sp>
      <p:sp>
        <p:nvSpPr>
          <p:cNvPr id="2615" name="Google Shape;2615;p73"/>
          <p:cNvSpPr txBox="1">
            <a:spLocks noGrp="1"/>
          </p:cNvSpPr>
          <p:nvPr>
            <p:ph type="title" idx="5"/>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616" name="Google Shape;2616;p73"/>
          <p:cNvSpPr txBox="1">
            <a:spLocks noGrp="1"/>
          </p:cNvSpPr>
          <p:nvPr>
            <p:ph type="subTitle" idx="1"/>
          </p:nvPr>
        </p:nvSpPr>
        <p:spPr>
          <a:xfrm>
            <a:off x="2176499" y="319800"/>
            <a:ext cx="3904200" cy="5202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a:endParaRPr/>
          </a:p>
        </p:txBody>
      </p:sp>
      <p:cxnSp>
        <p:nvCxnSpPr>
          <p:cNvPr id="2617" name="Google Shape;2617;p73"/>
          <p:cNvCxnSpPr/>
          <p:nvPr/>
        </p:nvCxnSpPr>
        <p:spPr>
          <a:xfrm>
            <a:off x="1865850" y="392700"/>
            <a:ext cx="0" cy="390300"/>
          </a:xfrm>
          <a:prstGeom prst="straightConnector1">
            <a:avLst/>
          </a:prstGeom>
          <a:noFill/>
          <a:ln w="19050" cap="flat" cmpd="sng">
            <a:solidFill>
              <a:schemeClr val="accent6"/>
            </a:solidFill>
            <a:prstDash val="solid"/>
            <a:round/>
            <a:headEnd type="none" w="med" len="med"/>
            <a:tailEnd type="none" w="med" len="med"/>
          </a:ln>
        </p:spPr>
      </p:cxnSp>
      <p:grpSp>
        <p:nvGrpSpPr>
          <p:cNvPr id="2618" name="Google Shape;2618;p73"/>
          <p:cNvGrpSpPr/>
          <p:nvPr/>
        </p:nvGrpSpPr>
        <p:grpSpPr>
          <a:xfrm>
            <a:off x="7073603" y="0"/>
            <a:ext cx="2070408" cy="1617374"/>
            <a:chOff x="6787102" y="-57263"/>
            <a:chExt cx="2403260" cy="1877393"/>
          </a:xfrm>
        </p:grpSpPr>
        <p:grpSp>
          <p:nvGrpSpPr>
            <p:cNvPr id="2619" name="Google Shape;2619;p73"/>
            <p:cNvGrpSpPr/>
            <p:nvPr/>
          </p:nvGrpSpPr>
          <p:grpSpPr>
            <a:xfrm rot="10800000">
              <a:off x="8286413" y="1320355"/>
              <a:ext cx="903863" cy="499775"/>
              <a:chOff x="532097" y="3249175"/>
              <a:chExt cx="669528" cy="370204"/>
            </a:xfrm>
          </p:grpSpPr>
          <p:sp>
            <p:nvSpPr>
              <p:cNvPr id="2620" name="Google Shape;2620;p73"/>
              <p:cNvSpPr/>
              <p:nvPr/>
            </p:nvSpPr>
            <p:spPr>
              <a:xfrm>
                <a:off x="532097" y="3249179"/>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1" name="Google Shape;2621;p7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22" name="Google Shape;2622;p73"/>
            <p:cNvGrpSpPr/>
            <p:nvPr/>
          </p:nvGrpSpPr>
          <p:grpSpPr>
            <a:xfrm rot="10800000">
              <a:off x="6787103" y="820419"/>
              <a:ext cx="2402289" cy="499772"/>
              <a:chOff x="532752" y="3249175"/>
              <a:chExt cx="1779473" cy="370202"/>
            </a:xfrm>
          </p:grpSpPr>
          <p:sp>
            <p:nvSpPr>
              <p:cNvPr id="2623" name="Google Shape;2623;p73"/>
              <p:cNvSpPr/>
              <p:nvPr/>
            </p:nvSpPr>
            <p:spPr>
              <a:xfrm>
                <a:off x="532752" y="3249177"/>
                <a:ext cx="2988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4" name="Google Shape;2624;p7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5" name="Google Shape;2625;p7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6" name="Google Shape;2626;p73"/>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27" name="Google Shape;2627;p73"/>
            <p:cNvGrpSpPr/>
            <p:nvPr/>
          </p:nvGrpSpPr>
          <p:grpSpPr>
            <a:xfrm rot="10800000">
              <a:off x="7286873" y="320651"/>
              <a:ext cx="1499310" cy="499770"/>
              <a:chOff x="831425" y="3249175"/>
              <a:chExt cx="1110600" cy="370200"/>
            </a:xfrm>
          </p:grpSpPr>
          <p:sp>
            <p:nvSpPr>
              <p:cNvPr id="2628" name="Google Shape;2628;p73"/>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29" name="Google Shape;2629;p7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0" name="Google Shape;2630;p73"/>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31" name="Google Shape;2631;p73"/>
            <p:cNvGrpSpPr/>
            <p:nvPr/>
          </p:nvGrpSpPr>
          <p:grpSpPr>
            <a:xfrm rot="10800000">
              <a:off x="6787102" y="-57263"/>
              <a:ext cx="2403260" cy="377865"/>
              <a:chOff x="532032" y="3249173"/>
              <a:chExt cx="1780193" cy="370202"/>
            </a:xfrm>
          </p:grpSpPr>
          <p:sp>
            <p:nvSpPr>
              <p:cNvPr id="2632" name="Google Shape;2632;p73"/>
              <p:cNvSpPr/>
              <p:nvPr/>
            </p:nvSpPr>
            <p:spPr>
              <a:xfrm>
                <a:off x="532032" y="3249173"/>
                <a:ext cx="2994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3" name="Google Shape;2633;p73"/>
              <p:cNvSpPr/>
              <p:nvPr/>
            </p:nvSpPr>
            <p:spPr>
              <a:xfrm>
                <a:off x="831430" y="3249173"/>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4" name="Google Shape;2634;p73"/>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5" name="Google Shape;2635;p73"/>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6" name="Google Shape;2636;p73"/>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637" name="Google Shape;2637;p73"/>
          <p:cNvSpPr/>
          <p:nvPr/>
        </p:nvSpPr>
        <p:spPr>
          <a:xfrm rot="10800000" flipH="1">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8" name="Google Shape;2638;p73"/>
          <p:cNvSpPr/>
          <p:nvPr/>
        </p:nvSpPr>
        <p:spPr>
          <a:xfrm rot="10800000" flipH="1">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39" name="Google Shape;2639;p73"/>
          <p:cNvSpPr/>
          <p:nvPr/>
        </p:nvSpPr>
        <p:spPr>
          <a:xfrm rot="10800000" flipH="1">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40" name="Google Shape;2640;p73"/>
          <p:cNvSpPr/>
          <p:nvPr/>
        </p:nvSpPr>
        <p:spPr>
          <a:xfrm rot="10800000" flipH="1">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41" name="Google Shape;2641;p73"/>
          <p:cNvSpPr txBox="1">
            <a:spLocks noGrp="1"/>
          </p:cNvSpPr>
          <p:nvPr>
            <p:ph type="body" idx="6"/>
          </p:nvPr>
        </p:nvSpPr>
        <p:spPr>
          <a:xfrm>
            <a:off x="1049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2" name="Google Shape;2642;p73"/>
          <p:cNvSpPr txBox="1">
            <a:spLocks noGrp="1"/>
          </p:cNvSpPr>
          <p:nvPr>
            <p:ph type="body" idx="7"/>
          </p:nvPr>
        </p:nvSpPr>
        <p:spPr>
          <a:xfrm>
            <a:off x="1932925"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3" name="Google Shape;2643;p73"/>
          <p:cNvSpPr txBox="1">
            <a:spLocks noGrp="1"/>
          </p:cNvSpPr>
          <p:nvPr>
            <p:ph type="body" idx="8"/>
          </p:nvPr>
        </p:nvSpPr>
        <p:spPr>
          <a:xfrm>
            <a:off x="376100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4" name="Google Shape;2644;p73"/>
          <p:cNvSpPr txBox="1">
            <a:spLocks noGrp="1"/>
          </p:cNvSpPr>
          <p:nvPr>
            <p:ph type="body" idx="9"/>
          </p:nvPr>
        </p:nvSpPr>
        <p:spPr>
          <a:xfrm>
            <a:off x="5607150" y="2676050"/>
            <a:ext cx="1583400" cy="1674300"/>
          </a:xfrm>
          <a:prstGeom prst="rect">
            <a:avLst/>
          </a:prstGeom>
        </p:spPr>
        <p:txBody>
          <a:bodyPr spcFirstLastPara="1" wrap="square" lIns="91425" tIns="91425" rIns="0" bIns="91425" anchor="t" anchorCtr="0">
            <a:normAutofit/>
          </a:bodyPr>
          <a:lstStyle>
            <a:lvl1pPr marL="457200" lvl="0"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marL="914400" lvl="1"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marL="1371600" lvl="2"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marL="1828800" lvl="3"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marL="2286000" lvl="4"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marL="2743200" lvl="5"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marL="3200400" lvl="6"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marL="3657600" lvl="7"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marL="4114800" lvl="8" indent="-2921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a:endParaRPr/>
          </a:p>
        </p:txBody>
      </p:sp>
      <p:sp>
        <p:nvSpPr>
          <p:cNvPr id="2645" name="Google Shape;2645;p73"/>
          <p:cNvSpPr txBox="1">
            <a:spLocks noGrp="1"/>
          </p:cNvSpPr>
          <p:nvPr>
            <p:ph type="title" idx="13"/>
          </p:nvPr>
        </p:nvSpPr>
        <p:spPr>
          <a:xfrm>
            <a:off x="23997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6" name="Google Shape;2646;p73"/>
          <p:cNvSpPr txBox="1">
            <a:spLocks noGrp="1"/>
          </p:cNvSpPr>
          <p:nvPr>
            <p:ph type="title" idx="14"/>
          </p:nvPr>
        </p:nvSpPr>
        <p:spPr>
          <a:xfrm>
            <a:off x="20095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7" name="Google Shape;2647;p73"/>
          <p:cNvSpPr txBox="1">
            <a:spLocks noGrp="1"/>
          </p:cNvSpPr>
          <p:nvPr>
            <p:ph type="title" idx="15"/>
          </p:nvPr>
        </p:nvSpPr>
        <p:spPr>
          <a:xfrm>
            <a:off x="3895425"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8" name="Google Shape;2648;p73"/>
          <p:cNvSpPr txBox="1">
            <a:spLocks noGrp="1"/>
          </p:cNvSpPr>
          <p:nvPr>
            <p:ph type="title" idx="16"/>
          </p:nvPr>
        </p:nvSpPr>
        <p:spPr>
          <a:xfrm>
            <a:off x="5704700" y="1597225"/>
            <a:ext cx="640200" cy="482400"/>
          </a:xfrm>
          <a:prstGeom prst="rect">
            <a:avLst/>
          </a:prstGeom>
        </p:spPr>
        <p:txBody>
          <a:bodyPr spcFirstLastPara="1" wrap="square" lIns="91425" tIns="91425" rIns="137150" bIns="91425" anchor="t" anchorCtr="0">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a:endParaRPr/>
          </a:p>
        </p:txBody>
      </p:sp>
      <p:sp>
        <p:nvSpPr>
          <p:cNvPr id="2649" name="Google Shape;2649;p73"/>
          <p:cNvSpPr txBox="1">
            <a:spLocks noGrp="1"/>
          </p:cNvSpPr>
          <p:nvPr>
            <p:ph type="title" idx="17"/>
          </p:nvPr>
        </p:nvSpPr>
        <p:spPr>
          <a:xfrm>
            <a:off x="38100" y="319650"/>
            <a:ext cx="1827900" cy="520200"/>
          </a:xfrm>
          <a:prstGeom prst="rect">
            <a:avLst/>
          </a:prstGeom>
        </p:spPr>
        <p:txBody>
          <a:bodyPr spcFirstLastPara="1" wrap="square" lIns="182875" tIns="91425" rIns="91425" bIns="91425" anchor="t" anchorCtr="0">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a:endParaRPr/>
          </a:p>
        </p:txBody>
      </p:sp>
      <p:sp>
        <p:nvSpPr>
          <p:cNvPr id="2650" name="Google Shape;2650;p73"/>
          <p:cNvSpPr txBox="1">
            <a:spLocks noGrp="1"/>
          </p:cNvSpPr>
          <p:nvPr>
            <p:ph type="title" idx="18"/>
          </p:nvPr>
        </p:nvSpPr>
        <p:spPr>
          <a:xfrm>
            <a:off x="228600" y="4774929"/>
            <a:ext cx="1939200" cy="189300"/>
          </a:xfrm>
          <a:prstGeom prst="rect">
            <a:avLst/>
          </a:prstGeom>
        </p:spPr>
        <p:txBody>
          <a:bodyPr spcFirstLastPara="1" wrap="square" lIns="0" tIns="0" rIns="0" bIns="0"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extLst>
    <p:ext uri="{DCECCB84-F9BA-43D5-87BE-67443E8EF086}">
      <p15:sldGuideLst xmlns:p15="http://schemas.microsoft.com/office/powerpoint/2012/main">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hree images with caption">
  <p:cSld name="BLANK_1_1_1_1_1_1_1_1_1_1_1_1_1_1_1_1_1_1_2">
    <p:bg>
      <p:bgPr>
        <a:solidFill>
          <a:schemeClr val="lt1"/>
        </a:solidFill>
        <a:effectLst/>
      </p:bgPr>
    </p:bg>
    <p:spTree>
      <p:nvGrpSpPr>
        <p:cNvPr id="1" name="Shape 2651"/>
        <p:cNvGrpSpPr/>
        <p:nvPr/>
      </p:nvGrpSpPr>
      <p:grpSpPr>
        <a:xfrm>
          <a:off x="0" y="0"/>
          <a:ext cx="0" cy="0"/>
          <a:chOff x="0" y="0"/>
          <a:chExt cx="0" cy="0"/>
        </a:xfrm>
      </p:grpSpPr>
      <p:sp>
        <p:nvSpPr>
          <p:cNvPr id="2652" name="Google Shape;2652;p74"/>
          <p:cNvSpPr txBox="1">
            <a:spLocks noGrp="1"/>
          </p:cNvSpPr>
          <p:nvPr>
            <p:ph type="title"/>
          </p:nvPr>
        </p:nvSpPr>
        <p:spPr>
          <a:xfrm>
            <a:off x="38100" y="397750"/>
            <a:ext cx="1948200" cy="189300"/>
          </a:xfrm>
          <a:prstGeom prst="rect">
            <a:avLst/>
          </a:prstGeom>
        </p:spPr>
        <p:txBody>
          <a:bodyPr spcFirstLastPara="1" wrap="square" lIns="182875" tIns="91425" rIns="91425" bIns="91425" anchor="t" anchorCtr="0">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2653" name="Google Shape;2653;p74"/>
          <p:cNvGrpSpPr/>
          <p:nvPr/>
        </p:nvGrpSpPr>
        <p:grpSpPr>
          <a:xfrm rot="10800000">
            <a:off x="5657179" y="-1"/>
            <a:ext cx="3486840" cy="2906092"/>
            <a:chOff x="312900" y="2793625"/>
            <a:chExt cx="2221200" cy="1851250"/>
          </a:xfrm>
        </p:grpSpPr>
        <p:grpSp>
          <p:nvGrpSpPr>
            <p:cNvPr id="2654" name="Google Shape;2654;p74"/>
            <p:cNvGrpSpPr/>
            <p:nvPr/>
          </p:nvGrpSpPr>
          <p:grpSpPr>
            <a:xfrm>
              <a:off x="312900" y="2793625"/>
              <a:ext cx="1851000" cy="1851250"/>
              <a:chOff x="461225" y="3249175"/>
              <a:chExt cx="1851000" cy="1851250"/>
            </a:xfrm>
          </p:grpSpPr>
          <p:grpSp>
            <p:nvGrpSpPr>
              <p:cNvPr id="2655" name="Google Shape;2655;p74"/>
              <p:cNvGrpSpPr/>
              <p:nvPr/>
            </p:nvGrpSpPr>
            <p:grpSpPr>
              <a:xfrm>
                <a:off x="461225" y="3249175"/>
                <a:ext cx="1851000" cy="370200"/>
                <a:chOff x="461225" y="3249175"/>
                <a:chExt cx="1851000" cy="370200"/>
              </a:xfrm>
            </p:grpSpPr>
            <p:sp>
              <p:nvSpPr>
                <p:cNvPr id="2656" name="Google Shape;2656;p7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7" name="Google Shape;2657;p7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8" name="Google Shape;2658;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59" name="Google Shape;2659;p7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60" name="Google Shape;2660;p74"/>
              <p:cNvGrpSpPr/>
              <p:nvPr/>
            </p:nvGrpSpPr>
            <p:grpSpPr>
              <a:xfrm>
                <a:off x="461225" y="3619500"/>
                <a:ext cx="1851000" cy="370200"/>
                <a:chOff x="461225" y="3249175"/>
                <a:chExt cx="1851000" cy="370200"/>
              </a:xfrm>
            </p:grpSpPr>
            <p:sp>
              <p:nvSpPr>
                <p:cNvPr id="2661" name="Google Shape;2661;p7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2" name="Google Shape;2662;p7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3" name="Google Shape;2663;p7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4" name="Google Shape;2664;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5" name="Google Shape;2665;p7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66" name="Google Shape;2666;p74"/>
              <p:cNvGrpSpPr/>
              <p:nvPr/>
            </p:nvGrpSpPr>
            <p:grpSpPr>
              <a:xfrm>
                <a:off x="461225" y="3989700"/>
                <a:ext cx="1480800" cy="1110725"/>
                <a:chOff x="461225" y="3249175"/>
                <a:chExt cx="1480800" cy="1110725"/>
              </a:xfrm>
            </p:grpSpPr>
            <p:sp>
              <p:nvSpPr>
                <p:cNvPr id="2667" name="Google Shape;2667;p7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8" name="Google Shape;2668;p7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69" name="Google Shape;2669;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0" name="Google Shape;2670;p74"/>
                <p:cNvSpPr/>
                <p:nvPr/>
              </p:nvSpPr>
              <p:spPr>
                <a:xfrm>
                  <a:off x="1201625" y="398970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2671" name="Google Shape;2671;p74"/>
              <p:cNvGrpSpPr/>
              <p:nvPr/>
            </p:nvGrpSpPr>
            <p:grpSpPr>
              <a:xfrm>
                <a:off x="831425" y="4360025"/>
                <a:ext cx="1480800" cy="370200"/>
                <a:chOff x="831425" y="3249175"/>
                <a:chExt cx="1480800" cy="370200"/>
              </a:xfrm>
            </p:grpSpPr>
            <p:sp>
              <p:nvSpPr>
                <p:cNvPr id="2672" name="Google Shape;2672;p7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3" name="Google Shape;2673;p7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4" name="Google Shape;2674;p7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675" name="Google Shape;2675;p7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2676" name="Google Shape;2676;p74"/>
            <p:cNvSpPr/>
            <p:nvPr/>
          </p:nvSpPr>
          <p:spPr>
            <a:xfrm>
              <a:off x="2163900" y="279362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2677" name="Google Shape;2677;p74"/>
          <p:cNvSpPr>
            <a:spLocks noGrp="1"/>
          </p:cNvSpPr>
          <p:nvPr>
            <p:ph type="pic" idx="2"/>
          </p:nvPr>
        </p:nvSpPr>
        <p:spPr>
          <a:xfrm>
            <a:off x="1200750" y="984738"/>
            <a:ext cx="1649400" cy="1649400"/>
          </a:xfrm>
          <a:prstGeom prst="ellipse">
            <a:avLst/>
          </a:prstGeom>
          <a:noFill/>
          <a:ln>
            <a:noFill/>
          </a:ln>
        </p:spPr>
      </p:sp>
      <p:sp>
        <p:nvSpPr>
          <p:cNvPr id="2678" name="Google Shape;2678;p74"/>
          <p:cNvSpPr>
            <a:spLocks noGrp="1"/>
          </p:cNvSpPr>
          <p:nvPr>
            <p:ph type="pic" idx="3"/>
          </p:nvPr>
        </p:nvSpPr>
        <p:spPr>
          <a:xfrm>
            <a:off x="3747300" y="921988"/>
            <a:ext cx="1649400" cy="1649400"/>
          </a:xfrm>
          <a:prstGeom prst="ellipse">
            <a:avLst/>
          </a:prstGeom>
          <a:noFill/>
          <a:ln>
            <a:noFill/>
          </a:ln>
        </p:spPr>
      </p:sp>
      <p:sp>
        <p:nvSpPr>
          <p:cNvPr id="2679" name="Google Shape;2679;p74"/>
          <p:cNvSpPr>
            <a:spLocks noGrp="1"/>
          </p:cNvSpPr>
          <p:nvPr>
            <p:ph type="pic" idx="4"/>
          </p:nvPr>
        </p:nvSpPr>
        <p:spPr>
          <a:xfrm>
            <a:off x="6080650" y="941438"/>
            <a:ext cx="1649400" cy="1649400"/>
          </a:xfrm>
          <a:prstGeom prst="ellipse">
            <a:avLst/>
          </a:prstGeom>
          <a:noFill/>
          <a:ln>
            <a:noFill/>
          </a:ln>
        </p:spPr>
      </p:sp>
      <p:sp>
        <p:nvSpPr>
          <p:cNvPr id="2680" name="Google Shape;2680;p74"/>
          <p:cNvSpPr txBox="1">
            <a:spLocks noGrp="1"/>
          </p:cNvSpPr>
          <p:nvPr>
            <p:ph type="subTitle" idx="1"/>
          </p:nvPr>
        </p:nvSpPr>
        <p:spPr>
          <a:xfrm>
            <a:off x="9477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681" name="Google Shape;2681;p74"/>
          <p:cNvSpPr txBox="1">
            <a:spLocks noGrp="1"/>
          </p:cNvSpPr>
          <p:nvPr>
            <p:ph type="title" idx="5"/>
          </p:nvPr>
        </p:nvSpPr>
        <p:spPr>
          <a:xfrm>
            <a:off x="11118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682" name="Google Shape;2682;p74"/>
          <p:cNvSpPr txBox="1">
            <a:spLocks noGrp="1"/>
          </p:cNvSpPr>
          <p:nvPr>
            <p:ph type="subTitle" idx="6"/>
          </p:nvPr>
        </p:nvSpPr>
        <p:spPr>
          <a:xfrm>
            <a:off x="352860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683" name="Google Shape;2683;p74"/>
          <p:cNvSpPr txBox="1">
            <a:spLocks noGrp="1"/>
          </p:cNvSpPr>
          <p:nvPr>
            <p:ph type="title" idx="7"/>
          </p:nvPr>
        </p:nvSpPr>
        <p:spPr>
          <a:xfrm>
            <a:off x="369270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684" name="Google Shape;2684;p74"/>
          <p:cNvSpPr txBox="1">
            <a:spLocks noGrp="1"/>
          </p:cNvSpPr>
          <p:nvPr>
            <p:ph type="subTitle" idx="8"/>
          </p:nvPr>
        </p:nvSpPr>
        <p:spPr>
          <a:xfrm>
            <a:off x="5861950" y="3353900"/>
            <a:ext cx="2086800" cy="13476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2685" name="Google Shape;2685;p74"/>
          <p:cNvSpPr txBox="1">
            <a:spLocks noGrp="1"/>
          </p:cNvSpPr>
          <p:nvPr>
            <p:ph type="title" idx="9"/>
          </p:nvPr>
        </p:nvSpPr>
        <p:spPr>
          <a:xfrm>
            <a:off x="6026050" y="3061625"/>
            <a:ext cx="1758600" cy="2733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a:endParaRPr/>
          </a:p>
        </p:txBody>
      </p:sp>
      <p:sp>
        <p:nvSpPr>
          <p:cNvPr id="2686" name="Google Shape;2686;p74"/>
          <p:cNvSpPr txBox="1">
            <a:spLocks noGrp="1"/>
          </p:cNvSpPr>
          <p:nvPr>
            <p:ph type="title" idx="13"/>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687" name="Google Shape;2687;p74"/>
          <p:cNvSpPr txBox="1">
            <a:spLocks noGrp="1"/>
          </p:cNvSpPr>
          <p:nvPr>
            <p:ph type="title" idx="14"/>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88"/>
        <p:cNvGrpSpPr/>
        <p:nvPr/>
      </p:nvGrpSpPr>
      <p:grpSpPr>
        <a:xfrm>
          <a:off x="0" y="0"/>
          <a:ext cx="0" cy="0"/>
          <a:chOff x="0" y="0"/>
          <a:chExt cx="0" cy="0"/>
        </a:xfrm>
      </p:grpSpPr>
      <p:sp>
        <p:nvSpPr>
          <p:cNvPr id="2689" name="Google Shape;2689;p7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90" name="Google Shape;2690;p7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691"/>
        <p:cNvGrpSpPr/>
        <p:nvPr/>
      </p:nvGrpSpPr>
      <p:grpSpPr>
        <a:xfrm>
          <a:off x="0" y="0"/>
          <a:ext cx="0" cy="0"/>
          <a:chOff x="0" y="0"/>
          <a:chExt cx="0" cy="0"/>
        </a:xfrm>
      </p:grpSpPr>
      <p:sp>
        <p:nvSpPr>
          <p:cNvPr id="2692" name="Google Shape;2692;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693"/>
        <p:cNvGrpSpPr/>
        <p:nvPr/>
      </p:nvGrpSpPr>
      <p:grpSpPr>
        <a:xfrm>
          <a:off x="0" y="0"/>
          <a:ext cx="0" cy="0"/>
          <a:chOff x="0" y="0"/>
          <a:chExt cx="0" cy="0"/>
        </a:xfrm>
      </p:grpSpPr>
      <p:sp>
        <p:nvSpPr>
          <p:cNvPr id="2694" name="Google Shape;2694;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95" name="Google Shape;2695;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2696"/>
        <p:cNvGrpSpPr/>
        <p:nvPr/>
      </p:nvGrpSpPr>
      <p:grpSpPr>
        <a:xfrm>
          <a:off x="0" y="0"/>
          <a:ext cx="0" cy="0"/>
          <a:chOff x="0" y="0"/>
          <a:chExt cx="0" cy="0"/>
        </a:xfrm>
      </p:grpSpPr>
      <p:sp>
        <p:nvSpPr>
          <p:cNvPr id="2697" name="Google Shape;2697;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98" name="Google Shape;2698;p7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99" name="Google Shape;2699;p7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700"/>
        <p:cNvGrpSpPr/>
        <p:nvPr/>
      </p:nvGrpSpPr>
      <p:grpSpPr>
        <a:xfrm>
          <a:off x="0" y="0"/>
          <a:ext cx="0" cy="0"/>
          <a:chOff x="0" y="0"/>
          <a:chExt cx="0" cy="0"/>
        </a:xfrm>
      </p:grpSpPr>
      <p:sp>
        <p:nvSpPr>
          <p:cNvPr id="2701" name="Google Shape;2701;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02"/>
        <p:cNvGrpSpPr/>
        <p:nvPr/>
      </p:nvGrpSpPr>
      <p:grpSpPr>
        <a:xfrm>
          <a:off x="0" y="0"/>
          <a:ext cx="0" cy="0"/>
          <a:chOff x="0" y="0"/>
          <a:chExt cx="0" cy="0"/>
        </a:xfrm>
      </p:grpSpPr>
      <p:sp>
        <p:nvSpPr>
          <p:cNvPr id="2703" name="Google Shape;2703;p8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04" name="Google Shape;2704;p8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05"/>
        <p:cNvGrpSpPr/>
        <p:nvPr/>
      </p:nvGrpSpPr>
      <p:grpSpPr>
        <a:xfrm>
          <a:off x="0" y="0"/>
          <a:ext cx="0" cy="0"/>
          <a:chOff x="0" y="0"/>
          <a:chExt cx="0" cy="0"/>
        </a:xfrm>
      </p:grpSpPr>
      <p:sp>
        <p:nvSpPr>
          <p:cNvPr id="2706" name="Google Shape;2706;p8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07"/>
        <p:cNvGrpSpPr/>
        <p:nvPr/>
      </p:nvGrpSpPr>
      <p:grpSpPr>
        <a:xfrm>
          <a:off x="0" y="0"/>
          <a:ext cx="0" cy="0"/>
          <a:chOff x="0" y="0"/>
          <a:chExt cx="0" cy="0"/>
        </a:xfrm>
      </p:grpSpPr>
      <p:sp>
        <p:nvSpPr>
          <p:cNvPr id="2708" name="Google Shape;2708;p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709" name="Google Shape;2709;p8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710" name="Google Shape;2710;p8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11"/>
        <p:cNvGrpSpPr/>
        <p:nvPr/>
      </p:nvGrpSpPr>
      <p:grpSpPr>
        <a:xfrm>
          <a:off x="0" y="0"/>
          <a:ext cx="0" cy="0"/>
          <a:chOff x="0" y="0"/>
          <a:chExt cx="0" cy="0"/>
        </a:xfrm>
      </p:grpSpPr>
      <p:sp>
        <p:nvSpPr>
          <p:cNvPr id="2712" name="Google Shape;2712;p8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13"/>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714"/>
        <p:cNvGrpSpPr/>
        <p:nvPr/>
      </p:nvGrpSpPr>
      <p:grpSpPr>
        <a:xfrm>
          <a:off x="0" y="0"/>
          <a:ext cx="0" cy="0"/>
          <a:chOff x="0" y="0"/>
          <a:chExt cx="0" cy="0"/>
        </a:xfrm>
      </p:grpSpPr>
      <p:sp>
        <p:nvSpPr>
          <p:cNvPr id="2715" name="Google Shape;2715;p8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16" name="Google Shape;2716;p8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17" name="Google Shape;2717;p8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18" name="Google Shape;2718;p8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19" name="Google Shape;2719;p8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20" name="Google Shape;2720;p8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21" name="Google Shape;2721;p8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2722"/>
        <p:cNvGrpSpPr/>
        <p:nvPr/>
      </p:nvGrpSpPr>
      <p:grpSpPr>
        <a:xfrm>
          <a:off x="0" y="0"/>
          <a:ext cx="0" cy="0"/>
          <a:chOff x="0" y="0"/>
          <a:chExt cx="0" cy="0"/>
        </a:xfrm>
      </p:grpSpPr>
      <p:sp>
        <p:nvSpPr>
          <p:cNvPr id="2723" name="Google Shape;2723;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24" name="Google Shape;2724;p8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25" name="Google Shape;2725;p86"/>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2726"/>
        <p:cNvGrpSpPr/>
        <p:nvPr/>
      </p:nvGrpSpPr>
      <p:grpSpPr>
        <a:xfrm>
          <a:off x="0" y="0"/>
          <a:ext cx="0" cy="0"/>
          <a:chOff x="0" y="0"/>
          <a:chExt cx="0" cy="0"/>
        </a:xfrm>
      </p:grpSpPr>
      <p:sp>
        <p:nvSpPr>
          <p:cNvPr id="2727" name="Google Shape;2727;p8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28" name="Google Shape;2728;p8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29" name="Google Shape;2729;p8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0" name="Google Shape;2730;p8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1" name="Google Shape;2731;p8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2732"/>
        <p:cNvGrpSpPr/>
        <p:nvPr/>
      </p:nvGrpSpPr>
      <p:grpSpPr>
        <a:xfrm>
          <a:off x="0" y="0"/>
          <a:ext cx="0" cy="0"/>
          <a:chOff x="0" y="0"/>
          <a:chExt cx="0" cy="0"/>
        </a:xfrm>
      </p:grpSpPr>
      <p:sp>
        <p:nvSpPr>
          <p:cNvPr id="2733" name="Google Shape;2733;p8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34" name="Google Shape;2734;p8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5" name="Google Shape;2735;p8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36" name="Google Shape;2736;p88"/>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7" name="Google Shape;2737;p88"/>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8" name="Google Shape;2738;p88"/>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39" name="Google Shape;2739;p88"/>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2740"/>
        <p:cNvGrpSpPr/>
        <p:nvPr/>
      </p:nvGrpSpPr>
      <p:grpSpPr>
        <a:xfrm>
          <a:off x="0" y="0"/>
          <a:ext cx="0" cy="0"/>
          <a:chOff x="0" y="0"/>
          <a:chExt cx="0" cy="0"/>
        </a:xfrm>
      </p:grpSpPr>
      <p:sp>
        <p:nvSpPr>
          <p:cNvPr id="2741" name="Google Shape;2741;p8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42" name="Google Shape;2742;p8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43" name="Google Shape;2743;p8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44" name="Google Shape;2744;p8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45" name="Google Shape;2745;p8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46" name="Google Shape;2746;p8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7" name="Google Shape;2747;p8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8" name="Google Shape;2748;p8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9" name="Google Shape;2749;p8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2750"/>
        <p:cNvGrpSpPr/>
        <p:nvPr/>
      </p:nvGrpSpPr>
      <p:grpSpPr>
        <a:xfrm>
          <a:off x="0" y="0"/>
          <a:ext cx="0" cy="0"/>
          <a:chOff x="0" y="0"/>
          <a:chExt cx="0" cy="0"/>
        </a:xfrm>
      </p:grpSpPr>
      <p:sp>
        <p:nvSpPr>
          <p:cNvPr id="2751" name="Google Shape;2751;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52" name="Google Shape;2752;p9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2753"/>
        <p:cNvGrpSpPr/>
        <p:nvPr/>
      </p:nvGrpSpPr>
      <p:grpSpPr>
        <a:xfrm>
          <a:off x="0" y="0"/>
          <a:ext cx="0" cy="0"/>
          <a:chOff x="0" y="0"/>
          <a:chExt cx="0" cy="0"/>
        </a:xfrm>
      </p:grpSpPr>
      <p:sp>
        <p:nvSpPr>
          <p:cNvPr id="2754" name="Google Shape;2754;p9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55" name="Google Shape;2755;p91"/>
          <p:cNvSpPr>
            <a:spLocks noGrp="1"/>
          </p:cNvSpPr>
          <p:nvPr>
            <p:ph type="pic" idx="2"/>
          </p:nvPr>
        </p:nvSpPr>
        <p:spPr>
          <a:xfrm>
            <a:off x="4804825" y="1133300"/>
            <a:ext cx="4027500" cy="2392800"/>
          </a:xfrm>
          <a:prstGeom prst="rect">
            <a:avLst/>
          </a:prstGeom>
          <a:noFill/>
          <a:ln>
            <a:noFill/>
          </a:ln>
        </p:spPr>
      </p:sp>
      <p:sp>
        <p:nvSpPr>
          <p:cNvPr id="2756" name="Google Shape;2756;p91"/>
          <p:cNvSpPr>
            <a:spLocks noGrp="1"/>
          </p:cNvSpPr>
          <p:nvPr>
            <p:ph type="pic" idx="3"/>
          </p:nvPr>
        </p:nvSpPr>
        <p:spPr>
          <a:xfrm>
            <a:off x="311725" y="1133300"/>
            <a:ext cx="4027500" cy="2392800"/>
          </a:xfrm>
          <a:prstGeom prst="rect">
            <a:avLst/>
          </a:prstGeom>
          <a:noFill/>
          <a:ln>
            <a:noFill/>
          </a:ln>
        </p:spPr>
      </p:sp>
      <p:sp>
        <p:nvSpPr>
          <p:cNvPr id="2757" name="Google Shape;2757;p9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58" name="Google Shape;2758;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59" name="Google Shape;2759;p9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60" name="Google Shape;2760;p9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2761"/>
        <p:cNvGrpSpPr/>
        <p:nvPr/>
      </p:nvGrpSpPr>
      <p:grpSpPr>
        <a:xfrm>
          <a:off x="0" y="0"/>
          <a:ext cx="0" cy="0"/>
          <a:chOff x="0" y="0"/>
          <a:chExt cx="0" cy="0"/>
        </a:xfrm>
      </p:grpSpPr>
      <p:sp>
        <p:nvSpPr>
          <p:cNvPr id="2762" name="Google Shape;2762;p9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2763" name="Google Shape;2763;p92"/>
          <p:cNvSpPr>
            <a:spLocks noGrp="1"/>
          </p:cNvSpPr>
          <p:nvPr>
            <p:ph type="pic" idx="2"/>
          </p:nvPr>
        </p:nvSpPr>
        <p:spPr>
          <a:xfrm>
            <a:off x="6205225" y="1128325"/>
            <a:ext cx="2627100" cy="2273100"/>
          </a:xfrm>
          <a:prstGeom prst="rect">
            <a:avLst/>
          </a:prstGeom>
          <a:noFill/>
          <a:ln>
            <a:noFill/>
          </a:ln>
        </p:spPr>
      </p:sp>
      <p:sp>
        <p:nvSpPr>
          <p:cNvPr id="2764" name="Google Shape;2764;p92"/>
          <p:cNvSpPr>
            <a:spLocks noGrp="1"/>
          </p:cNvSpPr>
          <p:nvPr>
            <p:ph type="pic" idx="3"/>
          </p:nvPr>
        </p:nvSpPr>
        <p:spPr>
          <a:xfrm>
            <a:off x="311725" y="1128325"/>
            <a:ext cx="2627100" cy="2273100"/>
          </a:xfrm>
          <a:prstGeom prst="rect">
            <a:avLst/>
          </a:prstGeom>
          <a:noFill/>
          <a:ln>
            <a:noFill/>
          </a:ln>
        </p:spPr>
      </p:sp>
      <p:sp>
        <p:nvSpPr>
          <p:cNvPr id="2765" name="Google Shape;2765;p9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66" name="Google Shape;2766;p92"/>
          <p:cNvSpPr>
            <a:spLocks noGrp="1"/>
          </p:cNvSpPr>
          <p:nvPr>
            <p:ph type="pic" idx="5"/>
          </p:nvPr>
        </p:nvSpPr>
        <p:spPr>
          <a:xfrm>
            <a:off x="3255250" y="1128325"/>
            <a:ext cx="2627100" cy="2273100"/>
          </a:xfrm>
          <a:prstGeom prst="rect">
            <a:avLst/>
          </a:prstGeom>
          <a:noFill/>
          <a:ln>
            <a:noFill/>
          </a:ln>
        </p:spPr>
      </p:sp>
      <p:sp>
        <p:nvSpPr>
          <p:cNvPr id="2767" name="Google Shape;2767;p9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68" name="Google Shape;2768;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69" name="Google Shape;2769;p9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70" name="Google Shape;2770;p9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71" name="Google Shape;2771;p9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2772"/>
        <p:cNvGrpSpPr/>
        <p:nvPr/>
      </p:nvGrpSpPr>
      <p:grpSpPr>
        <a:xfrm>
          <a:off x="0" y="0"/>
          <a:ext cx="0" cy="0"/>
          <a:chOff x="0" y="0"/>
          <a:chExt cx="0" cy="0"/>
        </a:xfrm>
      </p:grpSpPr>
      <p:sp>
        <p:nvSpPr>
          <p:cNvPr id="2773" name="Google Shape;2773;p93"/>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2774"/>
        <p:cNvGrpSpPr/>
        <p:nvPr/>
      </p:nvGrpSpPr>
      <p:grpSpPr>
        <a:xfrm>
          <a:off x="0" y="0"/>
          <a:ext cx="0" cy="0"/>
          <a:chOff x="0" y="0"/>
          <a:chExt cx="0" cy="0"/>
        </a:xfrm>
      </p:grpSpPr>
      <p:sp>
        <p:nvSpPr>
          <p:cNvPr id="2775" name="Google Shape;2775;p94"/>
          <p:cNvSpPr>
            <a:spLocks noGrp="1"/>
          </p:cNvSpPr>
          <p:nvPr>
            <p:ph type="pic" idx="2"/>
          </p:nvPr>
        </p:nvSpPr>
        <p:spPr>
          <a:xfrm>
            <a:off x="3389600" y="118913"/>
            <a:ext cx="1643700" cy="1535100"/>
          </a:xfrm>
          <a:prstGeom prst="rect">
            <a:avLst/>
          </a:prstGeom>
          <a:noFill/>
          <a:ln>
            <a:noFill/>
          </a:ln>
        </p:spPr>
      </p:sp>
      <p:sp>
        <p:nvSpPr>
          <p:cNvPr id="2776" name="Google Shape;2776;p94"/>
          <p:cNvSpPr>
            <a:spLocks noGrp="1"/>
          </p:cNvSpPr>
          <p:nvPr>
            <p:ph type="pic" idx="3"/>
          </p:nvPr>
        </p:nvSpPr>
        <p:spPr>
          <a:xfrm>
            <a:off x="5195935" y="118913"/>
            <a:ext cx="1643700" cy="1535100"/>
          </a:xfrm>
          <a:prstGeom prst="rect">
            <a:avLst/>
          </a:prstGeom>
          <a:noFill/>
          <a:ln>
            <a:noFill/>
          </a:ln>
        </p:spPr>
      </p:sp>
      <p:sp>
        <p:nvSpPr>
          <p:cNvPr id="2777" name="Google Shape;2777;p94"/>
          <p:cNvSpPr>
            <a:spLocks noGrp="1"/>
          </p:cNvSpPr>
          <p:nvPr>
            <p:ph type="pic" idx="4"/>
          </p:nvPr>
        </p:nvSpPr>
        <p:spPr>
          <a:xfrm>
            <a:off x="7002270" y="118913"/>
            <a:ext cx="1643700" cy="1535100"/>
          </a:xfrm>
          <a:prstGeom prst="rect">
            <a:avLst/>
          </a:prstGeom>
          <a:noFill/>
          <a:ln>
            <a:noFill/>
          </a:ln>
        </p:spPr>
      </p:sp>
      <p:sp>
        <p:nvSpPr>
          <p:cNvPr id="2778" name="Google Shape;2778;p94"/>
          <p:cNvSpPr>
            <a:spLocks noGrp="1"/>
          </p:cNvSpPr>
          <p:nvPr>
            <p:ph type="pic" idx="5"/>
          </p:nvPr>
        </p:nvSpPr>
        <p:spPr>
          <a:xfrm>
            <a:off x="3389588" y="1804212"/>
            <a:ext cx="1643700" cy="1535100"/>
          </a:xfrm>
          <a:prstGeom prst="rect">
            <a:avLst/>
          </a:prstGeom>
          <a:noFill/>
          <a:ln>
            <a:noFill/>
          </a:ln>
        </p:spPr>
      </p:sp>
      <p:sp>
        <p:nvSpPr>
          <p:cNvPr id="2779" name="Google Shape;2779;p94"/>
          <p:cNvSpPr>
            <a:spLocks noGrp="1"/>
          </p:cNvSpPr>
          <p:nvPr>
            <p:ph type="pic" idx="6"/>
          </p:nvPr>
        </p:nvSpPr>
        <p:spPr>
          <a:xfrm>
            <a:off x="5195922" y="1804212"/>
            <a:ext cx="1643700" cy="1535100"/>
          </a:xfrm>
          <a:prstGeom prst="rect">
            <a:avLst/>
          </a:prstGeom>
          <a:noFill/>
          <a:ln>
            <a:noFill/>
          </a:ln>
        </p:spPr>
      </p:sp>
      <p:sp>
        <p:nvSpPr>
          <p:cNvPr id="2780" name="Google Shape;2780;p94"/>
          <p:cNvSpPr>
            <a:spLocks noGrp="1"/>
          </p:cNvSpPr>
          <p:nvPr>
            <p:ph type="pic" idx="7"/>
          </p:nvPr>
        </p:nvSpPr>
        <p:spPr>
          <a:xfrm>
            <a:off x="7002257" y="1804212"/>
            <a:ext cx="1643700" cy="1535100"/>
          </a:xfrm>
          <a:prstGeom prst="rect">
            <a:avLst/>
          </a:prstGeom>
          <a:noFill/>
          <a:ln>
            <a:noFill/>
          </a:ln>
        </p:spPr>
      </p:sp>
      <p:sp>
        <p:nvSpPr>
          <p:cNvPr id="2781" name="Google Shape;2781;p9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82" name="Google Shape;2782;p94"/>
          <p:cNvSpPr>
            <a:spLocks noGrp="1"/>
          </p:cNvSpPr>
          <p:nvPr>
            <p:ph type="pic" idx="8"/>
          </p:nvPr>
        </p:nvSpPr>
        <p:spPr>
          <a:xfrm>
            <a:off x="3389588" y="3489487"/>
            <a:ext cx="1643700" cy="1535100"/>
          </a:xfrm>
          <a:prstGeom prst="rect">
            <a:avLst/>
          </a:prstGeom>
          <a:noFill/>
          <a:ln>
            <a:noFill/>
          </a:ln>
        </p:spPr>
      </p:sp>
      <p:sp>
        <p:nvSpPr>
          <p:cNvPr id="2783" name="Google Shape;2783;p94"/>
          <p:cNvSpPr>
            <a:spLocks noGrp="1"/>
          </p:cNvSpPr>
          <p:nvPr>
            <p:ph type="pic" idx="9"/>
          </p:nvPr>
        </p:nvSpPr>
        <p:spPr>
          <a:xfrm>
            <a:off x="5195922" y="3489487"/>
            <a:ext cx="1643700" cy="1535100"/>
          </a:xfrm>
          <a:prstGeom prst="rect">
            <a:avLst/>
          </a:prstGeom>
          <a:noFill/>
          <a:ln>
            <a:noFill/>
          </a:ln>
        </p:spPr>
      </p:sp>
      <p:sp>
        <p:nvSpPr>
          <p:cNvPr id="2784" name="Google Shape;2784;p9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theme" Target="../theme/theme3.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slideLayout" Target="../slideLayouts/slideLayout91.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57925"/>
            <a:ext cx="6411000" cy="572700"/>
          </a:xfrm>
          <a:prstGeom prst="rect">
            <a:avLst/>
          </a:prstGeom>
          <a:noFill/>
          <a:ln>
            <a:noFill/>
          </a:ln>
        </p:spPr>
        <p:txBody>
          <a:bodyPr spcFirstLastPara="1" wrap="square" lIns="91425" tIns="91425" rIns="91425" bIns="91425" anchor="t" anchorCtr="0">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a:spLocks noGrp="1"/>
          </p:cNvSpPr>
          <p:nvPr>
            <p:ph type="body" idx="1"/>
          </p:nvPr>
        </p:nvSpPr>
        <p:spPr>
          <a:xfrm>
            <a:off x="1239450" y="2823325"/>
            <a:ext cx="3145800" cy="20820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1906"/>
        <p:cNvGrpSpPr/>
        <p:nvPr/>
      </p:nvGrpSpPr>
      <p:grpSpPr>
        <a:xfrm>
          <a:off x="0" y="0"/>
          <a:ext cx="0" cy="0"/>
          <a:chOff x="0" y="0"/>
          <a:chExt cx="0" cy="0"/>
        </a:xfrm>
      </p:grpSpPr>
      <p:sp>
        <p:nvSpPr>
          <p:cNvPr id="1907" name="Google Shape;1907;p45"/>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
        <p:nvSpPr>
          <p:cNvPr id="1908" name="Google Shape;1908;p45"/>
          <p:cNvSpPr txBox="1">
            <a:spLocks noGrp="1"/>
          </p:cNvSpPr>
          <p:nvPr>
            <p:ph type="title"/>
          </p:nvPr>
        </p:nvSpPr>
        <p:spPr>
          <a:xfrm>
            <a:off x="402800" y="197225"/>
            <a:ext cx="6537900" cy="125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a:endParaRPr/>
          </a:p>
        </p:txBody>
      </p:sp>
      <p:sp>
        <p:nvSpPr>
          <p:cNvPr id="1909" name="Google Shape;1909;p45"/>
          <p:cNvSpPr txBox="1">
            <a:spLocks noGrp="1"/>
          </p:cNvSpPr>
          <p:nvPr>
            <p:ph type="body" idx="2"/>
          </p:nvPr>
        </p:nvSpPr>
        <p:spPr>
          <a:xfrm>
            <a:off x="3439325" y="1502775"/>
            <a:ext cx="5344800" cy="2439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pic>
        <p:nvPicPr>
          <p:cNvPr id="2" name="Picture 1">
            <a:extLst>
              <a:ext uri="{FF2B5EF4-FFF2-40B4-BE49-F238E27FC236}">
                <a16:creationId xmlns:a16="http://schemas.microsoft.com/office/drawing/2014/main" id="{7E9D231B-7CC3-C529-8B08-B55408A22F04}"/>
              </a:ext>
            </a:extLst>
          </p:cNvPr>
          <p:cNvPicPr>
            <a:picLocks noChangeAspect="1"/>
          </p:cNvPicPr>
          <p:nvPr/>
        </p:nvPicPr>
        <p:blipFill>
          <a:blip r:embed="rId3">
            <a:alphaModFix amt="8000"/>
          </a:blip>
          <a:srcRect t="31787" b="18798"/>
          <a:stretch>
            <a:fillRect/>
          </a:stretch>
        </p:blipFill>
        <p:spPr>
          <a:xfrm>
            <a:off x="0" y="0"/>
            <a:ext cx="9144000" cy="5143499"/>
          </a:xfrm>
          <a:prstGeom prst="rect">
            <a:avLst/>
          </a:prstGeom>
        </p:spPr>
      </p:pic>
      <p:sp>
        <p:nvSpPr>
          <p:cNvPr id="2789" name="Google Shape;2789;p95"/>
          <p:cNvSpPr txBox="1">
            <a:spLocks noGrp="1"/>
          </p:cNvSpPr>
          <p:nvPr>
            <p:ph type="ctrTitle" idx="4294967295"/>
          </p:nvPr>
        </p:nvSpPr>
        <p:spPr>
          <a:xfrm>
            <a:off x="537882" y="1278010"/>
            <a:ext cx="8155641" cy="1047000"/>
          </a:xfrm>
          <a:prstGeom prst="rect">
            <a:avLst/>
          </a:prstGeom>
          <a:solidFill>
            <a:schemeClr val="lt1">
              <a:alpha val="3373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Arial Narrow"/>
              <a:buNone/>
            </a:pPr>
            <a:r>
              <a:rPr lang="en" sz="2500" b="1" dirty="0">
                <a:solidFill>
                  <a:schemeClr val="dk1"/>
                </a:solidFill>
                <a:latin typeface="Arial Narrow"/>
                <a:ea typeface="Arial Narrow"/>
                <a:cs typeface="Arial Narrow"/>
                <a:sym typeface="Arial Narrow"/>
              </a:rPr>
              <a:t>Huffman Coding: File/Text Compression using Greedy Algorithm</a:t>
            </a:r>
            <a:endParaRPr sz="1300" b="1" dirty="0">
              <a:solidFill>
                <a:schemeClr val="dk1"/>
              </a:solidFill>
              <a:latin typeface="Arial Narrow"/>
              <a:ea typeface="Arial Narrow"/>
              <a:cs typeface="Arial Narrow"/>
              <a:sym typeface="Arial Narrow"/>
            </a:endParaRPr>
          </a:p>
        </p:txBody>
      </p:sp>
      <p:grpSp>
        <p:nvGrpSpPr>
          <p:cNvPr id="2790" name="Google Shape;2790;p95"/>
          <p:cNvGrpSpPr/>
          <p:nvPr/>
        </p:nvGrpSpPr>
        <p:grpSpPr>
          <a:xfrm>
            <a:off x="6902758" y="4016145"/>
            <a:ext cx="2138240" cy="1022219"/>
            <a:chOff x="3502883" y="2060645"/>
            <a:chExt cx="2138240" cy="1022219"/>
          </a:xfrm>
        </p:grpSpPr>
        <p:sp>
          <p:nvSpPr>
            <p:cNvPr id="2791" name="Google Shape;2791;p95"/>
            <p:cNvSpPr/>
            <p:nvPr/>
          </p:nvSpPr>
          <p:spPr>
            <a:xfrm rot="-270318">
              <a:off x="3519599" y="2123043"/>
              <a:ext cx="1607868" cy="490804"/>
            </a:xfrm>
            <a:prstGeom prst="rect">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ree Serif"/>
                <a:ea typeface="Bree Serif"/>
                <a:cs typeface="Bree Serif"/>
                <a:sym typeface="Bree Serif"/>
              </a:endParaRPr>
            </a:p>
          </p:txBody>
        </p:sp>
        <p:sp>
          <p:nvSpPr>
            <p:cNvPr id="2792" name="Google Shape;2792;p95"/>
            <p:cNvSpPr/>
            <p:nvPr/>
          </p:nvSpPr>
          <p:spPr>
            <a:xfrm rot="310962">
              <a:off x="3614239" y="2433266"/>
              <a:ext cx="1989333" cy="560896"/>
            </a:xfrm>
            <a:prstGeom prst="rect">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ree Serif"/>
                <a:ea typeface="Bree Serif"/>
                <a:cs typeface="Bree Serif"/>
                <a:sym typeface="Bree Serif"/>
              </a:endParaRPr>
            </a:p>
          </p:txBody>
        </p:sp>
        <p:sp>
          <p:nvSpPr>
            <p:cNvPr id="2793" name="Google Shape;2793;p95"/>
            <p:cNvSpPr/>
            <p:nvPr/>
          </p:nvSpPr>
          <p:spPr>
            <a:xfrm rot="233537">
              <a:off x="4675077" y="2176573"/>
              <a:ext cx="950192" cy="497955"/>
            </a:xfrm>
            <a:prstGeom prst="rect">
              <a:avLst/>
            </a:prstGeom>
            <a:solidFill>
              <a:srgbClr val="2021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ree Serif"/>
                <a:ea typeface="Bree Serif"/>
                <a:cs typeface="Bree Serif"/>
                <a:sym typeface="Bree Serif"/>
              </a:endParaRPr>
            </a:p>
          </p:txBody>
        </p:sp>
        <p:sp>
          <p:nvSpPr>
            <p:cNvPr id="2794" name="Google Shape;2794;p95"/>
            <p:cNvSpPr txBox="1"/>
            <p:nvPr/>
          </p:nvSpPr>
          <p:spPr>
            <a:xfrm rot="335556">
              <a:off x="3699770" y="2262577"/>
              <a:ext cx="1840863" cy="64657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dirty="0">
                  <a:solidFill>
                    <a:srgbClr val="FFFFFF"/>
                  </a:solidFill>
                  <a:latin typeface="Calibri" panose="020F0502020204030204" pitchFamily="34" charset="0"/>
                  <a:ea typeface="Bree Serif"/>
                  <a:cs typeface="Calibri" panose="020F0502020204030204" pitchFamily="34" charset="0"/>
                  <a:sym typeface="Bree Serif"/>
                </a:rPr>
                <a:t>By</a:t>
              </a:r>
              <a:endParaRPr sz="1000" dirty="0">
                <a:solidFill>
                  <a:srgbClr val="FFFFFF"/>
                </a:solidFill>
                <a:latin typeface="Calibri" panose="020F0502020204030204" pitchFamily="34" charset="0"/>
                <a:ea typeface="Bree Serif"/>
                <a:cs typeface="Calibri" panose="020F0502020204030204" pitchFamily="34" charset="0"/>
                <a:sym typeface="Bree Serif"/>
              </a:endParaRPr>
            </a:p>
            <a:p>
              <a:pPr marL="0" lvl="0" indent="0" algn="ctr" rtl="0">
                <a:lnSpc>
                  <a:spcPct val="100000"/>
                </a:lnSpc>
                <a:spcBef>
                  <a:spcPts val="0"/>
                </a:spcBef>
                <a:spcAft>
                  <a:spcPts val="0"/>
                </a:spcAft>
                <a:buNone/>
              </a:pPr>
              <a:r>
                <a:rPr lang="en" sz="1000" dirty="0">
                  <a:solidFill>
                    <a:srgbClr val="FFFFFF"/>
                  </a:solidFill>
                  <a:latin typeface="Calibri" panose="020F0502020204030204" pitchFamily="34" charset="0"/>
                  <a:ea typeface="Bree Serif"/>
                  <a:cs typeface="Calibri" panose="020F0502020204030204" pitchFamily="34" charset="0"/>
                  <a:sym typeface="Bree Serif"/>
                </a:rPr>
                <a:t>Bhalchandra Shinde</a:t>
              </a:r>
              <a:endParaRPr sz="1000" dirty="0">
                <a:solidFill>
                  <a:srgbClr val="FFFFFF"/>
                </a:solidFill>
                <a:latin typeface="Calibri" panose="020F0502020204030204" pitchFamily="34" charset="0"/>
                <a:ea typeface="Bree Serif"/>
                <a:cs typeface="Calibri" panose="020F0502020204030204" pitchFamily="34" charset="0"/>
                <a:sym typeface="Bree Serif"/>
              </a:endParaRPr>
            </a:p>
            <a:p>
              <a:pPr marL="0" lvl="0" indent="0" algn="ctr" rtl="0">
                <a:lnSpc>
                  <a:spcPct val="100000"/>
                </a:lnSpc>
                <a:spcBef>
                  <a:spcPts val="0"/>
                </a:spcBef>
                <a:spcAft>
                  <a:spcPts val="0"/>
                </a:spcAft>
                <a:buNone/>
              </a:pPr>
              <a:r>
                <a:rPr lang="en" sz="1000" dirty="0">
                  <a:solidFill>
                    <a:srgbClr val="FFFFFF"/>
                  </a:solidFill>
                  <a:latin typeface="Calibri" panose="020F0502020204030204" pitchFamily="34" charset="0"/>
                  <a:ea typeface="Bree Serif"/>
                  <a:cs typeface="Calibri" panose="020F0502020204030204" pitchFamily="34" charset="0"/>
                  <a:sym typeface="Bree Serif"/>
                </a:rPr>
                <a:t>Shantanu </a:t>
              </a:r>
              <a:r>
                <a:rPr lang="en" sz="1000" dirty="0" err="1">
                  <a:solidFill>
                    <a:srgbClr val="FFFFFF"/>
                  </a:solidFill>
                  <a:latin typeface="Calibri" panose="020F0502020204030204" pitchFamily="34" charset="0"/>
                  <a:ea typeface="Bree Serif"/>
                  <a:cs typeface="Calibri" panose="020F0502020204030204" pitchFamily="34" charset="0"/>
                  <a:sym typeface="Bree Serif"/>
                </a:rPr>
                <a:t>Wankhare</a:t>
              </a:r>
              <a:endParaRPr sz="1000" dirty="0">
                <a:solidFill>
                  <a:srgbClr val="FFFFFF"/>
                </a:solidFill>
                <a:latin typeface="Calibri" panose="020F0502020204030204" pitchFamily="34" charset="0"/>
                <a:ea typeface="Bree Serif"/>
                <a:cs typeface="Calibri" panose="020F0502020204030204" pitchFamily="34" charset="0"/>
                <a:sym typeface="Bree Serif"/>
              </a:endParaRPr>
            </a:p>
          </p:txBody>
        </p:sp>
      </p:grpSp>
      <p:sp>
        <p:nvSpPr>
          <p:cNvPr id="2795" name="Google Shape;2795;p95"/>
          <p:cNvSpPr txBox="1">
            <a:spLocks noGrp="1"/>
          </p:cNvSpPr>
          <p:nvPr>
            <p:ph type="ctrTitle" idx="4294967295"/>
          </p:nvPr>
        </p:nvSpPr>
        <p:spPr>
          <a:xfrm>
            <a:off x="2048850" y="2857500"/>
            <a:ext cx="5046300" cy="386400"/>
          </a:xfrm>
          <a:prstGeom prst="rect">
            <a:avLst/>
          </a:prstGeom>
          <a:solidFill>
            <a:schemeClr val="lt1">
              <a:alpha val="3373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Arial Narrow"/>
              <a:buNone/>
            </a:pPr>
            <a:r>
              <a:rPr lang="en" sz="1100" b="1" dirty="0">
                <a:solidFill>
                  <a:schemeClr val="dk1"/>
                </a:solidFill>
                <a:latin typeface="Arial Narrow"/>
                <a:ea typeface="Arial Narrow"/>
                <a:cs typeface="Arial Narrow"/>
                <a:sym typeface="Arial Narrow"/>
              </a:rPr>
              <a:t>Northeastern University | CS5800 Algorithms | Prof. Aida Sharif Rohani</a:t>
            </a:r>
            <a:endParaRPr sz="100" b="1" dirty="0">
              <a:solidFill>
                <a:schemeClr val="dk1"/>
              </a:solidFill>
              <a:latin typeface="Arial Narrow"/>
              <a:ea typeface="Arial Narrow"/>
              <a:cs typeface="Arial Narrow"/>
              <a:sym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sp>
        <p:nvSpPr>
          <p:cNvPr id="3024" name="Google Shape;3024;p107"/>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025" name="Google Shape;3025;p107"/>
          <p:cNvSpPr txBox="1">
            <a:spLocks noGrp="1"/>
          </p:cNvSpPr>
          <p:nvPr>
            <p:ph type="body" idx="4"/>
          </p:nvPr>
        </p:nvSpPr>
        <p:spPr>
          <a:xfrm>
            <a:off x="6981444" y="-39600"/>
            <a:ext cx="2109381"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3026" name="Google Shape;3026;p107"/>
          <p:cNvGrpSpPr/>
          <p:nvPr/>
        </p:nvGrpSpPr>
        <p:grpSpPr>
          <a:xfrm>
            <a:off x="167325" y="391500"/>
            <a:ext cx="3594473" cy="711323"/>
            <a:chOff x="3162300" y="2354724"/>
            <a:chExt cx="2819400" cy="385792"/>
          </a:xfrm>
        </p:grpSpPr>
        <p:sp>
          <p:nvSpPr>
            <p:cNvPr id="3027" name="Google Shape;3027;p107"/>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029" name="Google Shape;3029;p107"/>
            <p:cNvSpPr/>
            <p:nvPr/>
          </p:nvSpPr>
          <p:spPr>
            <a:xfrm>
              <a:off x="5633846" y="2450123"/>
              <a:ext cx="216303"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030" name="Google Shape;3030;p107"/>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031" name="Google Shape;3031;p107"/>
            <p:cNvSpPr txBox="1"/>
            <p:nvPr/>
          </p:nvSpPr>
          <p:spPr>
            <a:xfrm>
              <a:off x="3294127" y="2371216"/>
              <a:ext cx="1355931"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Observations</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3032" name="Google Shape;3032;p107"/>
          <p:cNvSpPr txBox="1">
            <a:spLocks noGrp="1"/>
          </p:cNvSpPr>
          <p:nvPr>
            <p:ph type="body" idx="3"/>
          </p:nvPr>
        </p:nvSpPr>
        <p:spPr>
          <a:xfrm>
            <a:off x="752175" y="1458192"/>
            <a:ext cx="6461698" cy="3263400"/>
          </a:xfrm>
          <a:prstGeom prst="rect">
            <a:avLst/>
          </a:prstGeom>
          <a:noFill/>
          <a:ln>
            <a:noFill/>
          </a:ln>
        </p:spPr>
        <p:txBody>
          <a:bodyPr spcFirstLastPara="1" wrap="square" lIns="68575" tIns="34275" rIns="68575" bIns="34275" anchor="t" anchorCtr="0">
            <a:normAutofit/>
          </a:bodyPr>
          <a:lstStyle/>
          <a:p>
            <a:pPr marL="177800" lvl="0" indent="-165100" algn="l" rtl="0">
              <a:lnSpc>
                <a:spcPct val="200000"/>
              </a:lnSpc>
              <a:spcBef>
                <a:spcPts val="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More repetition → better compression. Larger books shows higher compression ratio</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Huffman coding efficiency depends on frequency distribution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Worst-case for char: no gain, overhead may slightly increase size. Word level encoding outperforms in any case.</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 sz="1000" dirty="0">
                <a:solidFill>
                  <a:schemeClr val="accent1">
                    <a:lumMod val="25000"/>
                  </a:schemeClr>
                </a:solidFill>
                <a:latin typeface="Calibri" panose="020F0502020204030204" pitchFamily="34" charset="0"/>
                <a:cs typeface="Calibri" panose="020F0502020204030204" pitchFamily="34" charset="0"/>
              </a:rPr>
              <a:t>Visual tree helps understand code assignment</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65100" algn="l" rtl="0">
              <a:lnSpc>
                <a:spcPct val="200000"/>
              </a:lnSpc>
              <a:spcBef>
                <a:spcPts val="800"/>
              </a:spcBef>
              <a:spcAft>
                <a:spcPts val="0"/>
              </a:spcAft>
              <a:buClr>
                <a:srgbClr val="0070C0"/>
              </a:buClr>
              <a:buSzPts val="1000"/>
              <a:buChar char="●"/>
            </a:pPr>
            <a:r>
              <a:rPr lang="en-US" sz="1000" dirty="0">
                <a:solidFill>
                  <a:schemeClr val="accent1">
                    <a:lumMod val="25000"/>
                  </a:schemeClr>
                </a:solidFill>
                <a:latin typeface="Calibri" panose="020F0502020204030204" pitchFamily="34" charset="0"/>
                <a:cs typeface="Calibri" panose="020F0502020204030204" pitchFamily="34" charset="0"/>
              </a:rPr>
              <a:t>Reader works in memory, no physical/temporary files created</a:t>
            </a:r>
          </a:p>
          <a:p>
            <a:pPr marL="177800" lvl="0" indent="-165100" algn="l" rtl="0">
              <a:lnSpc>
                <a:spcPct val="200000"/>
              </a:lnSpc>
              <a:spcBef>
                <a:spcPts val="800"/>
              </a:spcBef>
              <a:spcAft>
                <a:spcPts val="0"/>
              </a:spcAft>
              <a:buClr>
                <a:srgbClr val="0070C0"/>
              </a:buClr>
              <a:buSzPts val="1000"/>
              <a:buChar char="●"/>
            </a:pPr>
            <a:r>
              <a:rPr lang="en-US" sz="1000" dirty="0">
                <a:solidFill>
                  <a:schemeClr val="accent1">
                    <a:lumMod val="25000"/>
                  </a:schemeClr>
                </a:solidFill>
                <a:latin typeface="Calibri" panose="020F0502020204030204" pitchFamily="34" charset="0"/>
                <a:cs typeface="Calibri" panose="020F0502020204030204" pitchFamily="34" charset="0"/>
              </a:rPr>
              <a:t>Page by Page/chunk wise decompression handles large files efficiently</a:t>
            </a:r>
          </a:p>
          <a:p>
            <a:pPr marL="177800" lvl="0" indent="-165100" algn="l" rtl="0">
              <a:lnSpc>
                <a:spcPct val="200000"/>
              </a:lnSpc>
              <a:spcBef>
                <a:spcPts val="800"/>
              </a:spcBef>
              <a:spcAft>
                <a:spcPts val="0"/>
              </a:spcAft>
              <a:buClr>
                <a:srgbClr val="0070C0"/>
              </a:buClr>
              <a:buSzPts val="1000"/>
              <a:buChar char="●"/>
            </a:pPr>
            <a:r>
              <a:rPr lang="en-US" sz="1000" dirty="0">
                <a:solidFill>
                  <a:schemeClr val="accent1">
                    <a:lumMod val="25000"/>
                  </a:schemeClr>
                </a:solidFill>
                <a:latin typeface="Calibri" panose="020F0502020204030204" pitchFamily="34" charset="0"/>
                <a:cs typeface="Calibri" panose="020F0502020204030204" pitchFamily="34" charset="0"/>
              </a:rPr>
              <a:t>Optional files can be skipped to save memory – </a:t>
            </a:r>
            <a:r>
              <a:rPr lang="en-US" sz="1000" dirty="0" err="1">
                <a:solidFill>
                  <a:schemeClr val="accent1">
                    <a:lumMod val="25000"/>
                  </a:schemeClr>
                </a:solidFill>
                <a:latin typeface="Calibri" panose="020F0502020204030204" pitchFamily="34" charset="0"/>
                <a:cs typeface="Calibri" panose="020F0502020204030204" pitchFamily="34" charset="0"/>
              </a:rPr>
              <a:t>png</a:t>
            </a:r>
            <a:r>
              <a:rPr lang="en-US" sz="1000" dirty="0">
                <a:solidFill>
                  <a:schemeClr val="accent1">
                    <a:lumMod val="25000"/>
                  </a:schemeClr>
                </a:solidFill>
                <a:latin typeface="Calibri" panose="020F0502020204030204" pitchFamily="34" charset="0"/>
                <a:cs typeface="Calibri" panose="020F0502020204030204" pitchFamily="34" charset="0"/>
              </a:rPr>
              <a:t> tree, codes etc. </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01600" algn="l" rtl="0">
              <a:lnSpc>
                <a:spcPct val="200000"/>
              </a:lnSpc>
              <a:spcBef>
                <a:spcPts val="800"/>
              </a:spcBef>
              <a:spcAft>
                <a:spcPts val="0"/>
              </a:spcAft>
              <a:buClr>
                <a:srgbClr val="0070C0"/>
              </a:buClr>
              <a:buSzPts val="1200"/>
              <a:buNone/>
            </a:pPr>
            <a:endParaRPr sz="10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6"/>
        <p:cNvGrpSpPr/>
        <p:nvPr/>
      </p:nvGrpSpPr>
      <p:grpSpPr>
        <a:xfrm>
          <a:off x="0" y="0"/>
          <a:ext cx="0" cy="0"/>
          <a:chOff x="0" y="0"/>
          <a:chExt cx="0" cy="0"/>
        </a:xfrm>
      </p:grpSpPr>
      <p:sp>
        <p:nvSpPr>
          <p:cNvPr id="15" name="Rounded Rectangle 14">
            <a:extLst>
              <a:ext uri="{FF2B5EF4-FFF2-40B4-BE49-F238E27FC236}">
                <a16:creationId xmlns:a16="http://schemas.microsoft.com/office/drawing/2014/main" id="{0F9F1A55-7A8A-E62C-7980-4664D6F7AC85}"/>
              </a:ext>
            </a:extLst>
          </p:cNvPr>
          <p:cNvSpPr/>
          <p:nvPr/>
        </p:nvSpPr>
        <p:spPr>
          <a:xfrm>
            <a:off x="194095" y="911014"/>
            <a:ext cx="2702859" cy="4117102"/>
          </a:xfrm>
          <a:prstGeom prst="roundRect">
            <a:avLst/>
          </a:prstGeom>
          <a:solidFill>
            <a:srgbClr val="FFFFFF"/>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F0B4335-B400-F915-9B52-05BB9C020009}"/>
              </a:ext>
            </a:extLst>
          </p:cNvPr>
          <p:cNvSpPr/>
          <p:nvPr/>
        </p:nvSpPr>
        <p:spPr>
          <a:xfrm>
            <a:off x="5846104" y="878103"/>
            <a:ext cx="3098679" cy="4117102"/>
          </a:xfrm>
          <a:prstGeom prst="roundRect">
            <a:avLst/>
          </a:prstGeom>
          <a:solidFill>
            <a:srgbClr val="FFFFFF"/>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07E4220-4A34-19BB-6ED4-F1E1DE7C022E}"/>
              </a:ext>
            </a:extLst>
          </p:cNvPr>
          <p:cNvSpPr/>
          <p:nvPr/>
        </p:nvSpPr>
        <p:spPr>
          <a:xfrm>
            <a:off x="3018868" y="888795"/>
            <a:ext cx="2702859" cy="4117102"/>
          </a:xfrm>
          <a:prstGeom prst="roundRect">
            <a:avLst/>
          </a:prstGeom>
          <a:solidFill>
            <a:srgbClr val="FFFFFF"/>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7" name="Google Shape;3037;p108"/>
          <p:cNvSpPr txBox="1">
            <a:spLocks noGrp="1"/>
          </p:cNvSpPr>
          <p:nvPr>
            <p:ph type="body" idx="3"/>
          </p:nvPr>
        </p:nvSpPr>
        <p:spPr>
          <a:xfrm>
            <a:off x="167324" y="-39600"/>
            <a:ext cx="3394769" cy="430857"/>
          </a:xfrm>
          <a:prstGeom prst="rect">
            <a:avLst/>
          </a:prstGeom>
        </p:spPr>
        <p:txBody>
          <a:bodyPr spcFirstLastPara="1" wrap="square" lIns="91425" tIns="91425" rIns="91425" bIns="91425" anchor="t" anchorCtr="0">
            <a:spAutoFit/>
          </a:bodyPr>
          <a:lstStyle/>
          <a:p>
            <a:pPr marL="0" indent="0">
              <a:buClr>
                <a:schemeClr val="dk1"/>
              </a:buClr>
              <a:buSzPts val="1100"/>
              <a:buNone/>
            </a:pPr>
            <a:r>
              <a:rPr lang="en" b="1" dirty="0">
                <a:solidFill>
                  <a:schemeClr val="accent1">
                    <a:lumMod val="25000"/>
                  </a:schemeClr>
                </a:solidFill>
                <a:latin typeface="Calibri" panose="020F0502020204030204" pitchFamily="34" charset="0"/>
                <a:cs typeface="Calibri" panose="020F0502020204030204" pitchFamily="34" charset="0"/>
              </a:rPr>
              <a:t>Huffman Coding</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038" name="Google Shape;3038;p108"/>
          <p:cNvSpPr txBox="1">
            <a:spLocks noGrp="1"/>
          </p:cNvSpPr>
          <p:nvPr>
            <p:ph type="body" idx="4"/>
          </p:nvPr>
        </p:nvSpPr>
        <p:spPr>
          <a:xfrm>
            <a:off x="6995160" y="-39600"/>
            <a:ext cx="209566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accent1">
                    <a:lumMod val="25000"/>
                  </a:schemeClr>
                </a:solidFill>
                <a:latin typeface="Calibri" panose="020F0502020204030204" pitchFamily="34" charset="0"/>
                <a:cs typeface="Calibri" panose="020F0502020204030204" pitchFamily="34" charset="0"/>
              </a:rPr>
              <a:t>CS5800 Algorithms | Northeastern University</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pic>
        <p:nvPicPr>
          <p:cNvPr id="3045" name="Google Shape;3045;p108"/>
          <p:cNvPicPr preferRelativeResize="0"/>
          <p:nvPr/>
        </p:nvPicPr>
        <p:blipFill rotWithShape="1">
          <a:blip r:embed="rId3">
            <a:alphaModFix/>
          </a:blip>
          <a:srcRect/>
          <a:stretch/>
        </p:blipFill>
        <p:spPr>
          <a:xfrm>
            <a:off x="979424" y="1549551"/>
            <a:ext cx="1075602" cy="1695204"/>
          </a:xfrm>
          <a:prstGeom prst="rect">
            <a:avLst/>
          </a:prstGeom>
          <a:noFill/>
          <a:ln>
            <a:noFill/>
          </a:ln>
        </p:spPr>
      </p:pic>
      <p:sp>
        <p:nvSpPr>
          <p:cNvPr id="3046" name="Google Shape;3046;p108"/>
          <p:cNvSpPr txBox="1"/>
          <p:nvPr/>
        </p:nvSpPr>
        <p:spPr>
          <a:xfrm>
            <a:off x="491351" y="3379219"/>
            <a:ext cx="2263084" cy="15465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i="0" u="none" strike="noStrike" cap="none"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(Character-Level)</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36 tokens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Symbol Table:</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Symbol     | Frequency  | Huffman Code | Bits Used</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          | 16         | 0            | 16</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b          | 8          | 10           | 16</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          | 6          | 110          | 18</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d          | 6          | 111          | 18</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288</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68</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76.39%</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4</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'a' (16 times)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'c' (6 times)</a:t>
            </a:r>
            <a:endParaRPr sz="600" dirty="0">
              <a:solidFill>
                <a:schemeClr val="accent1">
                  <a:lumMod val="25000"/>
                </a:schemeClr>
              </a:solidFill>
              <a:latin typeface="Consolas" panose="020B0609020204030204" pitchFamily="49" charset="0"/>
              <a:cs typeface="Consolas" panose="020B0609020204030204" pitchFamily="49" charset="0"/>
            </a:endParaRPr>
          </a:p>
        </p:txBody>
      </p:sp>
      <p:sp>
        <p:nvSpPr>
          <p:cNvPr id="3047" name="Google Shape;3047;p108"/>
          <p:cNvSpPr txBox="1"/>
          <p:nvPr/>
        </p:nvSpPr>
        <p:spPr>
          <a:xfrm>
            <a:off x="573629" y="1125096"/>
            <a:ext cx="2098527" cy="31544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1" dirty="0">
                <a:solidFill>
                  <a:schemeClr val="accent1">
                    <a:lumMod val="25000"/>
                  </a:schemeClr>
                </a:solidFill>
                <a:latin typeface="Calibri" panose="020F0502020204030204" pitchFamily="34" charset="0"/>
                <a:cs typeface="Calibri" panose="020F0502020204030204" pitchFamily="34" charset="0"/>
                <a:sym typeface="Arial"/>
              </a:rPr>
              <a:t>Best case Example: </a:t>
            </a:r>
            <a:r>
              <a:rPr lang="en" sz="800" dirty="0">
                <a:solidFill>
                  <a:schemeClr val="accent1">
                    <a:lumMod val="25000"/>
                  </a:schemeClr>
                </a:solidFill>
                <a:latin typeface="Calibri" panose="020F0502020204030204" pitchFamily="34" charset="0"/>
                <a:cs typeface="Calibri" panose="020F0502020204030204" pitchFamily="34" charset="0"/>
                <a:sym typeface="Arial"/>
              </a:rPr>
              <a:t>"</a:t>
            </a:r>
            <a:r>
              <a:rPr lang="en" sz="800" dirty="0" err="1">
                <a:solidFill>
                  <a:schemeClr val="accent1">
                    <a:lumMod val="25000"/>
                  </a:schemeClr>
                </a:solidFill>
                <a:latin typeface="Calibri" panose="020F0502020204030204" pitchFamily="34" charset="0"/>
                <a:cs typeface="Calibri" panose="020F0502020204030204" pitchFamily="34" charset="0"/>
                <a:sym typeface="Arial"/>
              </a:rPr>
              <a:t>aaaaaaaaaaaaaaaabbbbbbbbccccccdddddd</a:t>
            </a:r>
            <a:r>
              <a:rPr lang="en" sz="800" dirty="0">
                <a:solidFill>
                  <a:schemeClr val="accent1">
                    <a:lumMod val="25000"/>
                  </a:schemeClr>
                </a:solidFill>
                <a:latin typeface="Calibri" panose="020F0502020204030204" pitchFamily="34" charset="0"/>
                <a:cs typeface="Calibri" panose="020F0502020204030204" pitchFamily="34" charset="0"/>
                <a:sym typeface="Arial"/>
              </a:rPr>
              <a:t>”</a:t>
            </a:r>
            <a:endParaRPr sz="400" dirty="0">
              <a:solidFill>
                <a:schemeClr val="accent1">
                  <a:lumMod val="25000"/>
                </a:schemeClr>
              </a:solidFill>
              <a:latin typeface="Calibri" panose="020F0502020204030204" pitchFamily="34" charset="0"/>
              <a:cs typeface="Calibri" panose="020F0502020204030204" pitchFamily="34" charset="0"/>
            </a:endParaRPr>
          </a:p>
        </p:txBody>
      </p:sp>
      <p:sp>
        <p:nvSpPr>
          <p:cNvPr id="2" name="Google Shape;3060;p109">
            <a:extLst>
              <a:ext uri="{FF2B5EF4-FFF2-40B4-BE49-F238E27FC236}">
                <a16:creationId xmlns:a16="http://schemas.microsoft.com/office/drawing/2014/main" id="{728E9B19-0C34-03F9-6E5D-882B83D8DFA5}"/>
              </a:ext>
            </a:extLst>
          </p:cNvPr>
          <p:cNvSpPr txBox="1"/>
          <p:nvPr/>
        </p:nvSpPr>
        <p:spPr>
          <a:xfrm>
            <a:off x="3430762" y="3835656"/>
            <a:ext cx="1859061" cy="9002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(Character-Level)</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101 tokens</a:t>
            </a:r>
            <a:endParaRPr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808</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417</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48.39%</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22</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 ' (14 times)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'H' (1 times)</a:t>
            </a:r>
            <a:endParaRPr sz="600" dirty="0">
              <a:solidFill>
                <a:schemeClr val="accent1">
                  <a:lumMod val="25000"/>
                </a:schemeClr>
              </a:solidFill>
              <a:latin typeface="Consolas" panose="020B0609020204030204" pitchFamily="49" charset="0"/>
              <a:cs typeface="Consolas" panose="020B0609020204030204" pitchFamily="49" charset="0"/>
            </a:endParaRPr>
          </a:p>
        </p:txBody>
      </p:sp>
      <p:sp>
        <p:nvSpPr>
          <p:cNvPr id="4" name="Google Shape;3062;p109">
            <a:extLst>
              <a:ext uri="{FF2B5EF4-FFF2-40B4-BE49-F238E27FC236}">
                <a16:creationId xmlns:a16="http://schemas.microsoft.com/office/drawing/2014/main" id="{BE7A0812-806B-216A-4A26-DE0DF29AE329}"/>
              </a:ext>
            </a:extLst>
          </p:cNvPr>
          <p:cNvSpPr txBox="1"/>
          <p:nvPr/>
        </p:nvSpPr>
        <p:spPr>
          <a:xfrm>
            <a:off x="3222171" y="1019380"/>
            <a:ext cx="2296251" cy="438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1" dirty="0">
                <a:solidFill>
                  <a:schemeClr val="accent1">
                    <a:lumMod val="25000"/>
                  </a:schemeClr>
                </a:solidFill>
                <a:latin typeface="Calibri" panose="020F0502020204030204" pitchFamily="34" charset="0"/>
                <a:cs typeface="Calibri" panose="020F0502020204030204" pitchFamily="34" charset="0"/>
                <a:sym typeface="Arial"/>
              </a:rPr>
              <a:t>Average case Example: </a:t>
            </a:r>
          </a:p>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"Huffman coding is a data compression algorithm. It assigns shorter codes to more frequent characters.”</a:t>
            </a:r>
            <a:endParaRPr sz="1050" dirty="0">
              <a:solidFill>
                <a:schemeClr val="accent1">
                  <a:lumMod val="25000"/>
                </a:schemeClr>
              </a:solidFill>
              <a:latin typeface="Calibri" panose="020F0502020204030204" pitchFamily="34" charset="0"/>
              <a:cs typeface="Calibri" panose="020F0502020204030204" pitchFamily="34" charset="0"/>
            </a:endParaRPr>
          </a:p>
        </p:txBody>
      </p:sp>
      <p:sp>
        <p:nvSpPr>
          <p:cNvPr id="5" name="Google Shape;3075;p110">
            <a:extLst>
              <a:ext uri="{FF2B5EF4-FFF2-40B4-BE49-F238E27FC236}">
                <a16:creationId xmlns:a16="http://schemas.microsoft.com/office/drawing/2014/main" id="{9A914A7F-7DB3-5DE2-A6BC-29F72DE1A734}"/>
              </a:ext>
            </a:extLst>
          </p:cNvPr>
          <p:cNvSpPr txBox="1"/>
          <p:nvPr/>
        </p:nvSpPr>
        <p:spPr>
          <a:xfrm>
            <a:off x="6434760" y="1234110"/>
            <a:ext cx="1910704" cy="31544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1" dirty="0">
                <a:solidFill>
                  <a:schemeClr val="accent1">
                    <a:lumMod val="25000"/>
                  </a:schemeClr>
                </a:solidFill>
                <a:latin typeface="Calibri" panose="020F0502020204030204" pitchFamily="34" charset="0"/>
                <a:cs typeface="Calibri" panose="020F0502020204030204" pitchFamily="34" charset="0"/>
                <a:sym typeface="Arial"/>
              </a:rPr>
              <a:t>Worst case Example: </a:t>
            </a:r>
          </a:p>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"abcdefghiJKLMNO123456789!@#$%^&amp;”</a:t>
            </a:r>
            <a:endParaRPr sz="400" dirty="0">
              <a:solidFill>
                <a:schemeClr val="accent1">
                  <a:lumMod val="25000"/>
                </a:schemeClr>
              </a:solidFill>
              <a:latin typeface="Calibri" panose="020F0502020204030204" pitchFamily="34" charset="0"/>
              <a:cs typeface="Calibri" panose="020F0502020204030204" pitchFamily="34" charset="0"/>
            </a:endParaRPr>
          </a:p>
        </p:txBody>
      </p:sp>
      <p:sp>
        <p:nvSpPr>
          <p:cNvPr id="7" name="Google Shape;3077;p110">
            <a:extLst>
              <a:ext uri="{FF2B5EF4-FFF2-40B4-BE49-F238E27FC236}">
                <a16:creationId xmlns:a16="http://schemas.microsoft.com/office/drawing/2014/main" id="{11EF2B69-236D-460A-D3D3-4171814816EC}"/>
              </a:ext>
            </a:extLst>
          </p:cNvPr>
          <p:cNvSpPr txBox="1"/>
          <p:nvPr/>
        </p:nvSpPr>
        <p:spPr>
          <a:xfrm>
            <a:off x="6370574" y="3743323"/>
            <a:ext cx="2039076" cy="99254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(Character-Level)</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31 tokens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248</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154</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37.90%</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31</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'a' (1 times)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'a' (1 times)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endParaRPr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endParaRPr>
          </a:p>
        </p:txBody>
      </p:sp>
      <p:pic>
        <p:nvPicPr>
          <p:cNvPr id="8" name="Picture 7">
            <a:extLst>
              <a:ext uri="{FF2B5EF4-FFF2-40B4-BE49-F238E27FC236}">
                <a16:creationId xmlns:a16="http://schemas.microsoft.com/office/drawing/2014/main" id="{CD9CDEDD-9A6D-2EC2-5B6D-5E853127824D}"/>
              </a:ext>
            </a:extLst>
          </p:cNvPr>
          <p:cNvPicPr>
            <a:picLocks noChangeAspect="1"/>
          </p:cNvPicPr>
          <p:nvPr/>
        </p:nvPicPr>
        <p:blipFill>
          <a:blip r:embed="rId4"/>
          <a:stretch>
            <a:fillRect/>
          </a:stretch>
        </p:blipFill>
        <p:spPr>
          <a:xfrm>
            <a:off x="3257471" y="1659087"/>
            <a:ext cx="2225649" cy="1996227"/>
          </a:xfrm>
          <a:prstGeom prst="rect">
            <a:avLst/>
          </a:prstGeom>
        </p:spPr>
      </p:pic>
      <p:pic>
        <p:nvPicPr>
          <p:cNvPr id="9" name="Picture 8">
            <a:extLst>
              <a:ext uri="{FF2B5EF4-FFF2-40B4-BE49-F238E27FC236}">
                <a16:creationId xmlns:a16="http://schemas.microsoft.com/office/drawing/2014/main" id="{AD25A5C8-56B6-0D3A-F094-B34551EBD71D}"/>
              </a:ext>
            </a:extLst>
          </p:cNvPr>
          <p:cNvPicPr>
            <a:picLocks noChangeAspect="1"/>
          </p:cNvPicPr>
          <p:nvPr/>
        </p:nvPicPr>
        <p:blipFill>
          <a:blip r:embed="rId5"/>
          <a:stretch>
            <a:fillRect/>
          </a:stretch>
        </p:blipFill>
        <p:spPr>
          <a:xfrm>
            <a:off x="5916417" y="1905558"/>
            <a:ext cx="2947391" cy="1443828"/>
          </a:xfrm>
          <a:prstGeom prst="rect">
            <a:avLst/>
          </a:prstGeom>
        </p:spPr>
      </p:pic>
      <p:grpSp>
        <p:nvGrpSpPr>
          <p:cNvPr id="3" name="Google Shape;3026;p107">
            <a:extLst>
              <a:ext uri="{FF2B5EF4-FFF2-40B4-BE49-F238E27FC236}">
                <a16:creationId xmlns:a16="http://schemas.microsoft.com/office/drawing/2014/main" id="{5B24023D-48A3-CE74-C4A4-A092D6CC9EC9}"/>
              </a:ext>
            </a:extLst>
          </p:cNvPr>
          <p:cNvGrpSpPr/>
          <p:nvPr/>
        </p:nvGrpSpPr>
        <p:grpSpPr>
          <a:xfrm>
            <a:off x="167324" y="345288"/>
            <a:ext cx="3594473" cy="497538"/>
            <a:chOff x="3162300" y="2354724"/>
            <a:chExt cx="2819400" cy="369300"/>
          </a:xfrm>
        </p:grpSpPr>
        <p:sp>
          <p:nvSpPr>
            <p:cNvPr id="6" name="Google Shape;3027;p107">
              <a:extLst>
                <a:ext uri="{FF2B5EF4-FFF2-40B4-BE49-F238E27FC236}">
                  <a16:creationId xmlns:a16="http://schemas.microsoft.com/office/drawing/2014/main" id="{EBEC62F0-7F00-5210-078C-DC8C33DD717C}"/>
                </a:ext>
              </a:extLst>
            </p:cNvPr>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10" name="Google Shape;3029;p107">
              <a:extLst>
                <a:ext uri="{FF2B5EF4-FFF2-40B4-BE49-F238E27FC236}">
                  <a16:creationId xmlns:a16="http://schemas.microsoft.com/office/drawing/2014/main" id="{C57ACF9C-7B39-6D62-8248-ED99E5176E40}"/>
                </a:ext>
              </a:extLst>
            </p:cNvPr>
            <p:cNvSpPr/>
            <p:nvPr/>
          </p:nvSpPr>
          <p:spPr>
            <a:xfrm>
              <a:off x="5732130" y="2450123"/>
              <a:ext cx="118018"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11" name="Google Shape;3030;p107">
              <a:extLst>
                <a:ext uri="{FF2B5EF4-FFF2-40B4-BE49-F238E27FC236}">
                  <a16:creationId xmlns:a16="http://schemas.microsoft.com/office/drawing/2014/main" id="{E30B1928-8244-2A52-5081-B005EE71E4B0}"/>
                </a:ext>
              </a:extLst>
            </p:cNvPr>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12" name="Google Shape;3031;p107">
              <a:extLst>
                <a:ext uri="{FF2B5EF4-FFF2-40B4-BE49-F238E27FC236}">
                  <a16:creationId xmlns:a16="http://schemas.microsoft.com/office/drawing/2014/main" id="{D4DA8EFB-67EA-1E3A-5C44-A1680CF7A580}"/>
                </a:ext>
              </a:extLst>
            </p:cNvPr>
            <p:cNvSpPr txBox="1"/>
            <p:nvPr/>
          </p:nvSpPr>
          <p:spPr>
            <a:xfrm>
              <a:off x="3294127" y="2371216"/>
              <a:ext cx="1853992" cy="303614"/>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Test Cases - Char</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1"/>
        <p:cNvGrpSpPr/>
        <p:nvPr/>
      </p:nvGrpSpPr>
      <p:grpSpPr>
        <a:xfrm>
          <a:off x="0" y="0"/>
          <a:ext cx="0" cy="0"/>
          <a:chOff x="0" y="0"/>
          <a:chExt cx="0" cy="0"/>
        </a:xfrm>
      </p:grpSpPr>
      <p:sp>
        <p:nvSpPr>
          <p:cNvPr id="13" name="Rounded Rectangle 12">
            <a:extLst>
              <a:ext uri="{FF2B5EF4-FFF2-40B4-BE49-F238E27FC236}">
                <a16:creationId xmlns:a16="http://schemas.microsoft.com/office/drawing/2014/main" id="{9D1044B1-43F9-B80C-5C0C-13D03989F545}"/>
              </a:ext>
            </a:extLst>
          </p:cNvPr>
          <p:cNvSpPr/>
          <p:nvPr/>
        </p:nvSpPr>
        <p:spPr>
          <a:xfrm>
            <a:off x="194095" y="911014"/>
            <a:ext cx="2702859" cy="4117102"/>
          </a:xfrm>
          <a:prstGeom prst="roundRect">
            <a:avLst/>
          </a:prstGeom>
          <a:solidFill>
            <a:srgbClr val="FFFFFF"/>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7B046F2-0504-9E06-7B7A-F018D45F8848}"/>
              </a:ext>
            </a:extLst>
          </p:cNvPr>
          <p:cNvSpPr/>
          <p:nvPr/>
        </p:nvSpPr>
        <p:spPr>
          <a:xfrm>
            <a:off x="5846104" y="878103"/>
            <a:ext cx="3098679" cy="4117102"/>
          </a:xfrm>
          <a:prstGeom prst="roundRect">
            <a:avLst/>
          </a:prstGeom>
          <a:solidFill>
            <a:srgbClr val="FFFFFF"/>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C0A4266-93BF-3BF6-CC7F-40F9D1E79C94}"/>
              </a:ext>
            </a:extLst>
          </p:cNvPr>
          <p:cNvSpPr/>
          <p:nvPr/>
        </p:nvSpPr>
        <p:spPr>
          <a:xfrm>
            <a:off x="3018868" y="888795"/>
            <a:ext cx="2702859" cy="4117102"/>
          </a:xfrm>
          <a:prstGeom prst="roundRect">
            <a:avLst/>
          </a:prstGeom>
          <a:solidFill>
            <a:srgbClr val="FFFFFF"/>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2" name="Google Shape;3082;p111"/>
          <p:cNvSpPr txBox="1">
            <a:spLocks noGrp="1"/>
          </p:cNvSpPr>
          <p:nvPr>
            <p:ph type="body" idx="3"/>
          </p:nvPr>
        </p:nvSpPr>
        <p:spPr>
          <a:xfrm>
            <a:off x="167324" y="-39600"/>
            <a:ext cx="3257520" cy="307746"/>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solidFill>
                  <a:schemeClr val="accent1">
                    <a:lumMod val="25000"/>
                  </a:schemeClr>
                </a:solidFill>
                <a:latin typeface="Calibri" panose="020F0502020204030204" pitchFamily="34" charset="0"/>
                <a:cs typeface="Calibri" panose="020F0502020204030204" pitchFamily="34" charset="0"/>
              </a:rPr>
              <a:t>Huffman Coding</a:t>
            </a: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083" name="Google Shape;3083;p111"/>
          <p:cNvSpPr txBox="1">
            <a:spLocks noGrp="1"/>
          </p:cNvSpPr>
          <p:nvPr>
            <p:ph type="body" idx="4"/>
          </p:nvPr>
        </p:nvSpPr>
        <p:spPr>
          <a:xfrm>
            <a:off x="7018020" y="-39600"/>
            <a:ext cx="207280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solidFill>
                  <a:schemeClr val="accent1">
                    <a:lumMod val="25000"/>
                  </a:schemeClr>
                </a:solidFill>
                <a:latin typeface="Calibri" panose="020F0502020204030204" pitchFamily="34" charset="0"/>
                <a:cs typeface="Calibri" panose="020F0502020204030204" pitchFamily="34" charset="0"/>
              </a:rPr>
              <a:t>CS5800 Algorithms | Northeastern University</a:t>
            </a:r>
            <a:endParaRPr dirty="0">
              <a:solidFill>
                <a:schemeClr val="accent1">
                  <a:lumMod val="2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solidFill>
                <a:schemeClr val="accent1">
                  <a:lumMod val="25000"/>
                </a:schemeClr>
              </a:solidFill>
              <a:latin typeface="Calibri" panose="020F0502020204030204" pitchFamily="34" charset="0"/>
              <a:cs typeface="Calibri" panose="020F0502020204030204" pitchFamily="34" charset="0"/>
            </a:endParaRPr>
          </a:p>
        </p:txBody>
      </p:sp>
      <p:sp>
        <p:nvSpPr>
          <p:cNvPr id="3090" name="Google Shape;3090;p111"/>
          <p:cNvSpPr txBox="1"/>
          <p:nvPr/>
        </p:nvSpPr>
        <p:spPr>
          <a:xfrm>
            <a:off x="446104" y="3381041"/>
            <a:ext cx="2198840" cy="163888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(Word-Level)</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20 tokens</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Symbol Table:</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Symbol   | Frequency | Huffman Code | Bits Used</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are      | 5         | 00           | 10</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hello    | 5         | 01           | 10</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you      | 5         | 10           | 10</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how      | 5         | 11           | 10</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320</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40</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87.50%</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4</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'hello' (5 times)</a:t>
            </a:r>
            <a:endParaRPr sz="600" dirty="0">
              <a:solidFill>
                <a:schemeClr val="accent1">
                  <a:lumMod val="25000"/>
                </a:schemeClr>
              </a:solidFill>
              <a:latin typeface="Consolas" panose="020B0609020204030204" pitchFamily="49" charset="0"/>
              <a:cs typeface="Consolas" panose="020B0609020204030204" pitchFamily="49" charset="0"/>
            </a:endParaRPr>
          </a:p>
          <a:p>
            <a:pPr marL="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'hello' (5 times)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endParaRPr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endParaRPr>
          </a:p>
        </p:txBody>
      </p:sp>
      <p:sp>
        <p:nvSpPr>
          <p:cNvPr id="3091" name="Google Shape;3091;p111"/>
          <p:cNvSpPr txBox="1"/>
          <p:nvPr/>
        </p:nvSpPr>
        <p:spPr>
          <a:xfrm>
            <a:off x="573187" y="1062246"/>
            <a:ext cx="1944674" cy="56166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1" dirty="0">
                <a:solidFill>
                  <a:schemeClr val="accent1">
                    <a:lumMod val="25000"/>
                  </a:schemeClr>
                </a:solidFill>
                <a:latin typeface="Calibri" panose="020F0502020204030204" pitchFamily="34" charset="0"/>
                <a:cs typeface="Calibri" panose="020F0502020204030204" pitchFamily="34" charset="0"/>
                <a:sym typeface="Arial"/>
              </a:rPr>
              <a:t>Best case Example: </a:t>
            </a:r>
          </a:p>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"hello how are you hello how are you hello how are you hello how are you hello how are you”</a:t>
            </a:r>
            <a:endParaRPr sz="800" dirty="0">
              <a:solidFill>
                <a:schemeClr val="accent1">
                  <a:lumMod val="25000"/>
                </a:schemeClr>
              </a:solidFill>
              <a:latin typeface="Calibri" panose="020F0502020204030204" pitchFamily="34" charset="0"/>
              <a:cs typeface="Calibri" panose="020F0502020204030204" pitchFamily="34" charset="0"/>
            </a:endParaRPr>
          </a:p>
        </p:txBody>
      </p:sp>
      <p:pic>
        <p:nvPicPr>
          <p:cNvPr id="3092" name="Google Shape;3092;p111"/>
          <p:cNvPicPr preferRelativeResize="0"/>
          <p:nvPr/>
        </p:nvPicPr>
        <p:blipFill rotWithShape="1">
          <a:blip r:embed="rId3">
            <a:alphaModFix/>
          </a:blip>
          <a:srcRect/>
          <a:stretch/>
        </p:blipFill>
        <p:spPr>
          <a:xfrm>
            <a:off x="788998" y="1700968"/>
            <a:ext cx="1450692" cy="1588840"/>
          </a:xfrm>
          <a:prstGeom prst="rect">
            <a:avLst/>
          </a:prstGeom>
          <a:noFill/>
          <a:ln>
            <a:noFill/>
          </a:ln>
        </p:spPr>
      </p:pic>
      <p:sp>
        <p:nvSpPr>
          <p:cNvPr id="3" name="Google Shape;3107;p112">
            <a:extLst>
              <a:ext uri="{FF2B5EF4-FFF2-40B4-BE49-F238E27FC236}">
                <a16:creationId xmlns:a16="http://schemas.microsoft.com/office/drawing/2014/main" id="{DDD4C82F-5762-0433-A8DE-8807FD5A0D39}"/>
              </a:ext>
            </a:extLst>
          </p:cNvPr>
          <p:cNvSpPr txBox="1"/>
          <p:nvPr/>
        </p:nvSpPr>
        <p:spPr>
          <a:xfrm>
            <a:off x="3353359" y="3631146"/>
            <a:ext cx="2033873" cy="9002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(Word-Level)</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16 tokens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256</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60</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76.56%</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14</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'Huffman' (2 times)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'is' (1 times)</a:t>
            </a:r>
            <a:endParaRPr sz="600" dirty="0">
              <a:solidFill>
                <a:schemeClr val="accent1">
                  <a:lumMod val="25000"/>
                </a:schemeClr>
              </a:solidFill>
              <a:latin typeface="Consolas" panose="020B0609020204030204" pitchFamily="49" charset="0"/>
              <a:cs typeface="Consolas" panose="020B0609020204030204" pitchFamily="49" charset="0"/>
            </a:endParaRPr>
          </a:p>
        </p:txBody>
      </p:sp>
      <p:sp>
        <p:nvSpPr>
          <p:cNvPr id="4" name="Google Shape;3106;p112">
            <a:extLst>
              <a:ext uri="{FF2B5EF4-FFF2-40B4-BE49-F238E27FC236}">
                <a16:creationId xmlns:a16="http://schemas.microsoft.com/office/drawing/2014/main" id="{64EB5F2C-8AE5-B3AA-2708-071CA4C7359F}"/>
              </a:ext>
            </a:extLst>
          </p:cNvPr>
          <p:cNvSpPr txBox="1"/>
          <p:nvPr/>
        </p:nvSpPr>
        <p:spPr>
          <a:xfrm>
            <a:off x="3215755" y="1062246"/>
            <a:ext cx="2505972" cy="56166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1" dirty="0">
                <a:solidFill>
                  <a:schemeClr val="accent1">
                    <a:lumMod val="25000"/>
                  </a:schemeClr>
                </a:solidFill>
                <a:latin typeface="Calibri" panose="020F0502020204030204" pitchFamily="34" charset="0"/>
                <a:cs typeface="Calibri" panose="020F0502020204030204" pitchFamily="34" charset="0"/>
                <a:sym typeface="Arial"/>
              </a:rPr>
              <a:t>Best case Example: </a:t>
            </a:r>
          </a:p>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"Huffman coding is a data compression algorithm. Huffman coding assigns shorter codes to more frequent data.”</a:t>
            </a:r>
            <a:endParaRPr sz="800" dirty="0">
              <a:solidFill>
                <a:schemeClr val="accent1">
                  <a:lumMod val="25000"/>
                </a:schemeClr>
              </a:solidFill>
              <a:latin typeface="Calibri" panose="020F0502020204030204" pitchFamily="34" charset="0"/>
              <a:cs typeface="Calibri" panose="020F0502020204030204" pitchFamily="34" charset="0"/>
            </a:endParaRPr>
          </a:p>
        </p:txBody>
      </p:sp>
      <p:sp>
        <p:nvSpPr>
          <p:cNvPr id="6" name="Google Shape;3121;p113">
            <a:extLst>
              <a:ext uri="{FF2B5EF4-FFF2-40B4-BE49-F238E27FC236}">
                <a16:creationId xmlns:a16="http://schemas.microsoft.com/office/drawing/2014/main" id="{F96F13A1-1E21-D038-9363-A9080FE47B26}"/>
              </a:ext>
            </a:extLst>
          </p:cNvPr>
          <p:cNvSpPr txBox="1"/>
          <p:nvPr/>
        </p:nvSpPr>
        <p:spPr>
          <a:xfrm>
            <a:off x="6185207" y="1062246"/>
            <a:ext cx="2702859" cy="43855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1" dirty="0">
                <a:solidFill>
                  <a:schemeClr val="accent1">
                    <a:lumMod val="25000"/>
                  </a:schemeClr>
                </a:solidFill>
                <a:latin typeface="Calibri" panose="020F0502020204030204" pitchFamily="34" charset="0"/>
                <a:cs typeface="Calibri" panose="020F0502020204030204" pitchFamily="34" charset="0"/>
                <a:sym typeface="Arial"/>
              </a:rPr>
              <a:t>Worst case Example: </a:t>
            </a:r>
          </a:p>
          <a:p>
            <a:pPr marL="0" marR="0" lvl="0" indent="0" algn="l" rtl="0">
              <a:spcBef>
                <a:spcPts val="0"/>
              </a:spcBef>
              <a:spcAft>
                <a:spcPts val="0"/>
              </a:spcAft>
              <a:buNone/>
            </a:pPr>
            <a:r>
              <a:rPr lang="en" sz="800" dirty="0">
                <a:solidFill>
                  <a:schemeClr val="accent1">
                    <a:lumMod val="25000"/>
                  </a:schemeClr>
                </a:solidFill>
                <a:latin typeface="Calibri" panose="020F0502020204030204" pitchFamily="34" charset="0"/>
                <a:cs typeface="Calibri" panose="020F0502020204030204" pitchFamily="34" charset="0"/>
                <a:sym typeface="Arial"/>
              </a:rPr>
              <a:t>"this is a worst case example for </a:t>
            </a:r>
            <a:r>
              <a:rPr lang="en" sz="800" dirty="0" err="1">
                <a:solidFill>
                  <a:schemeClr val="accent1">
                    <a:lumMod val="25000"/>
                  </a:schemeClr>
                </a:solidFill>
                <a:latin typeface="Calibri" panose="020F0502020204030204" pitchFamily="34" charset="0"/>
                <a:cs typeface="Calibri" panose="020F0502020204030204" pitchFamily="34" charset="0"/>
                <a:sym typeface="Arial"/>
              </a:rPr>
              <a:t>huffman</a:t>
            </a:r>
            <a:r>
              <a:rPr lang="en" sz="800" dirty="0">
                <a:solidFill>
                  <a:schemeClr val="accent1">
                    <a:lumMod val="25000"/>
                  </a:schemeClr>
                </a:solidFill>
                <a:latin typeface="Calibri" panose="020F0502020204030204" pitchFamily="34" charset="0"/>
                <a:cs typeface="Calibri" panose="020F0502020204030204" pitchFamily="34" charset="0"/>
                <a:sym typeface="Arial"/>
              </a:rPr>
              <a:t> coding algorithm where no any word being repeated, its used only ones”</a:t>
            </a:r>
            <a:endParaRPr sz="800" dirty="0">
              <a:solidFill>
                <a:schemeClr val="accent1">
                  <a:lumMod val="25000"/>
                </a:schemeClr>
              </a:solidFill>
              <a:latin typeface="Calibri" panose="020F0502020204030204" pitchFamily="34" charset="0"/>
              <a:cs typeface="Calibri" panose="020F0502020204030204" pitchFamily="34" charset="0"/>
            </a:endParaRPr>
          </a:p>
        </p:txBody>
      </p:sp>
      <p:sp>
        <p:nvSpPr>
          <p:cNvPr id="7" name="Google Shape;3122;p113">
            <a:extLst>
              <a:ext uri="{FF2B5EF4-FFF2-40B4-BE49-F238E27FC236}">
                <a16:creationId xmlns:a16="http://schemas.microsoft.com/office/drawing/2014/main" id="{E3A80BA7-DD5A-6191-C8A8-28E35967661E}"/>
              </a:ext>
            </a:extLst>
          </p:cNvPr>
          <p:cNvSpPr txBox="1"/>
          <p:nvPr/>
        </p:nvSpPr>
        <p:spPr>
          <a:xfrm>
            <a:off x="6274457" y="3631146"/>
            <a:ext cx="2188998" cy="90021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Huffman Encoding Report (Word-Level)</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Text Length: 20 tokens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a:t>
            </a: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Original size (bits): 320</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Compressed size (bits): 88</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Compression ratio: 72.50%</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Unique symbols: 20</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Most frequent symbol: 'this' (1 times)</a:t>
            </a:r>
            <a:endParaRPr sz="600" dirty="0">
              <a:solidFill>
                <a:schemeClr val="accent1">
                  <a:lumMod val="25000"/>
                </a:schemeClr>
              </a:solidFill>
              <a:latin typeface="Consolas" panose="020B0609020204030204" pitchFamily="49" charset="0"/>
              <a:cs typeface="Consolas" panose="020B0609020204030204" pitchFamily="49" charset="0"/>
            </a:endParaRPr>
          </a:p>
          <a:p>
            <a:pPr marL="0" marR="0" lvl="0" indent="0" algn="l" rtl="0">
              <a:spcBef>
                <a:spcPts val="0"/>
              </a:spcBef>
              <a:spcAft>
                <a:spcPts val="0"/>
              </a:spcAft>
              <a:buNone/>
            </a:pPr>
            <a:r>
              <a:rPr lang="en" sz="600" dirty="0">
                <a:solidFill>
                  <a:schemeClr val="accent1">
                    <a:lumMod val="25000"/>
                  </a:schemeClr>
                </a:solidFill>
                <a:latin typeface="Consolas" panose="020B0609020204030204" pitchFamily="49" charset="0"/>
                <a:ea typeface="Courier New"/>
                <a:cs typeface="Consolas" panose="020B0609020204030204" pitchFamily="49" charset="0"/>
                <a:sym typeface="Courier New"/>
              </a:rPr>
              <a:t>Least frequent symbol: 'this' (1 times)</a:t>
            </a:r>
            <a:endParaRPr sz="600" dirty="0">
              <a:solidFill>
                <a:schemeClr val="accent1">
                  <a:lumMod val="25000"/>
                </a:schemeClr>
              </a:solidFill>
              <a:latin typeface="Consolas" panose="020B0609020204030204" pitchFamily="49" charset="0"/>
              <a:cs typeface="Consolas" panose="020B0609020204030204" pitchFamily="49" charset="0"/>
            </a:endParaRPr>
          </a:p>
        </p:txBody>
      </p:sp>
      <p:pic>
        <p:nvPicPr>
          <p:cNvPr id="8" name="Picture 7">
            <a:extLst>
              <a:ext uri="{FF2B5EF4-FFF2-40B4-BE49-F238E27FC236}">
                <a16:creationId xmlns:a16="http://schemas.microsoft.com/office/drawing/2014/main" id="{1891A145-309A-A980-5D95-59B94B920A92}"/>
              </a:ext>
            </a:extLst>
          </p:cNvPr>
          <p:cNvPicPr>
            <a:picLocks noChangeAspect="1"/>
          </p:cNvPicPr>
          <p:nvPr/>
        </p:nvPicPr>
        <p:blipFill>
          <a:blip r:embed="rId4"/>
          <a:stretch>
            <a:fillRect/>
          </a:stretch>
        </p:blipFill>
        <p:spPr>
          <a:xfrm>
            <a:off x="3098983" y="1697606"/>
            <a:ext cx="2542627" cy="1638880"/>
          </a:xfrm>
          <a:prstGeom prst="rect">
            <a:avLst/>
          </a:prstGeom>
        </p:spPr>
      </p:pic>
      <p:pic>
        <p:nvPicPr>
          <p:cNvPr id="9" name="Picture 8">
            <a:extLst>
              <a:ext uri="{FF2B5EF4-FFF2-40B4-BE49-F238E27FC236}">
                <a16:creationId xmlns:a16="http://schemas.microsoft.com/office/drawing/2014/main" id="{42EB9689-C00A-9BD9-29E1-FE6E6B2F2EE1}"/>
              </a:ext>
            </a:extLst>
          </p:cNvPr>
          <p:cNvPicPr>
            <a:picLocks noChangeAspect="1"/>
          </p:cNvPicPr>
          <p:nvPr/>
        </p:nvPicPr>
        <p:blipFill>
          <a:blip r:embed="rId5"/>
          <a:stretch>
            <a:fillRect/>
          </a:stretch>
        </p:blipFill>
        <p:spPr>
          <a:xfrm>
            <a:off x="5900296" y="1688500"/>
            <a:ext cx="2937321" cy="1678517"/>
          </a:xfrm>
          <a:prstGeom prst="rect">
            <a:avLst/>
          </a:prstGeom>
        </p:spPr>
      </p:pic>
      <p:grpSp>
        <p:nvGrpSpPr>
          <p:cNvPr id="2" name="Google Shape;3026;p107">
            <a:extLst>
              <a:ext uri="{FF2B5EF4-FFF2-40B4-BE49-F238E27FC236}">
                <a16:creationId xmlns:a16="http://schemas.microsoft.com/office/drawing/2014/main" id="{8866005B-C7C0-8044-01F5-30DA9530A65C}"/>
              </a:ext>
            </a:extLst>
          </p:cNvPr>
          <p:cNvGrpSpPr/>
          <p:nvPr/>
        </p:nvGrpSpPr>
        <p:grpSpPr>
          <a:xfrm>
            <a:off x="164443" y="343854"/>
            <a:ext cx="3594473" cy="497538"/>
            <a:chOff x="3162300" y="2354724"/>
            <a:chExt cx="2819400" cy="369300"/>
          </a:xfrm>
        </p:grpSpPr>
        <p:sp>
          <p:nvSpPr>
            <p:cNvPr id="5" name="Google Shape;3027;p107">
              <a:extLst>
                <a:ext uri="{FF2B5EF4-FFF2-40B4-BE49-F238E27FC236}">
                  <a16:creationId xmlns:a16="http://schemas.microsoft.com/office/drawing/2014/main" id="{0BE15C78-2CFE-8677-C26D-4118874686F8}"/>
                </a:ext>
              </a:extLst>
            </p:cNvPr>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10" name="Google Shape;3029;p107">
              <a:extLst>
                <a:ext uri="{FF2B5EF4-FFF2-40B4-BE49-F238E27FC236}">
                  <a16:creationId xmlns:a16="http://schemas.microsoft.com/office/drawing/2014/main" id="{60FEF5BD-B9B4-59D0-0237-DED0B25856AE}"/>
                </a:ext>
              </a:extLst>
            </p:cNvPr>
            <p:cNvSpPr/>
            <p:nvPr/>
          </p:nvSpPr>
          <p:spPr>
            <a:xfrm>
              <a:off x="5732130" y="2450123"/>
              <a:ext cx="118018"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11" name="Google Shape;3030;p107">
              <a:extLst>
                <a:ext uri="{FF2B5EF4-FFF2-40B4-BE49-F238E27FC236}">
                  <a16:creationId xmlns:a16="http://schemas.microsoft.com/office/drawing/2014/main" id="{82B4CF74-20CA-5D77-5A3A-BC1F0F17D7B1}"/>
                </a:ext>
              </a:extLst>
            </p:cNvPr>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12" name="Google Shape;3031;p107">
              <a:extLst>
                <a:ext uri="{FF2B5EF4-FFF2-40B4-BE49-F238E27FC236}">
                  <a16:creationId xmlns:a16="http://schemas.microsoft.com/office/drawing/2014/main" id="{1590E66D-7D1C-8251-068C-140A20B2EADC}"/>
                </a:ext>
              </a:extLst>
            </p:cNvPr>
            <p:cNvSpPr txBox="1"/>
            <p:nvPr/>
          </p:nvSpPr>
          <p:spPr>
            <a:xfrm>
              <a:off x="3294127" y="2371216"/>
              <a:ext cx="1853992" cy="303614"/>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Test Cases - Word</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sp>
        <p:nvSpPr>
          <p:cNvPr id="3127" name="Google Shape;3127;p114"/>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128" name="Google Shape;3128;p114"/>
          <p:cNvSpPr txBox="1">
            <a:spLocks noGrp="1"/>
          </p:cNvSpPr>
          <p:nvPr>
            <p:ph type="body" idx="4"/>
          </p:nvPr>
        </p:nvSpPr>
        <p:spPr>
          <a:xfrm>
            <a:off x="7032525" y="-39600"/>
            <a:ext cx="20583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3129" name="Google Shape;3129;p114"/>
          <p:cNvGrpSpPr/>
          <p:nvPr/>
        </p:nvGrpSpPr>
        <p:grpSpPr>
          <a:xfrm>
            <a:off x="248008" y="391500"/>
            <a:ext cx="3416166" cy="711323"/>
            <a:chOff x="3162300" y="2354724"/>
            <a:chExt cx="2819400" cy="385792"/>
          </a:xfrm>
        </p:grpSpPr>
        <p:sp>
          <p:nvSpPr>
            <p:cNvPr id="3130" name="Google Shape;3130;p114"/>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3132" name="Google Shape;3132;p114"/>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3133" name="Google Shape;3133;p114"/>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3134" name="Google Shape;3134;p114"/>
            <p:cNvSpPr txBox="1"/>
            <p:nvPr/>
          </p:nvSpPr>
          <p:spPr>
            <a:xfrm>
              <a:off x="3294127" y="2371216"/>
              <a:ext cx="1333284"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800" dirty="0">
                  <a:solidFill>
                    <a:schemeClr val="accent1">
                      <a:lumMod val="25000"/>
                    </a:schemeClr>
                  </a:solidFill>
                  <a:latin typeface="Calibri" panose="020F0502020204030204" pitchFamily="34" charset="0"/>
                  <a:ea typeface="Lexend"/>
                  <a:cs typeface="Calibri" panose="020F0502020204030204" pitchFamily="34" charset="0"/>
                  <a:sym typeface="Lexend"/>
                </a:rPr>
                <a:t>Conclusion</a:t>
              </a:r>
              <a:endParaRPr sz="28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3135" name="Google Shape;3135;p114"/>
          <p:cNvGrpSpPr/>
          <p:nvPr/>
        </p:nvGrpSpPr>
        <p:grpSpPr>
          <a:xfrm>
            <a:off x="884649" y="1500495"/>
            <a:ext cx="7253678" cy="2797150"/>
            <a:chOff x="961900" y="1173250"/>
            <a:chExt cx="7253678" cy="2797150"/>
          </a:xfrm>
        </p:grpSpPr>
        <p:pic>
          <p:nvPicPr>
            <p:cNvPr id="3136" name="Google Shape;3136;p114" descr="Speedometer Icon (Provided by Getty Images)"/>
            <p:cNvPicPr preferRelativeResize="0"/>
            <p:nvPr/>
          </p:nvPicPr>
          <p:blipFill rotWithShape="1">
            <a:blip r:embed="rId3">
              <a:alphaModFix/>
            </a:blip>
            <a:srcRect t="39" b="39"/>
            <a:stretch/>
          </p:blipFill>
          <p:spPr>
            <a:xfrm>
              <a:off x="4804600" y="1173250"/>
              <a:ext cx="1152900" cy="1152000"/>
            </a:xfrm>
            <a:prstGeom prst="roundRect">
              <a:avLst>
                <a:gd name="adj" fmla="val 50000"/>
              </a:avLst>
            </a:prstGeom>
            <a:noFill/>
            <a:ln>
              <a:noFill/>
            </a:ln>
          </p:spPr>
        </p:pic>
        <p:pic>
          <p:nvPicPr>
            <p:cNvPr id="3137" name="Google Shape;3137;p114" descr="gesture good and approved glyph icon vector illustration (Provided by Getty Images)"/>
            <p:cNvPicPr preferRelativeResize="0"/>
            <p:nvPr/>
          </p:nvPicPr>
          <p:blipFill rotWithShape="1">
            <a:blip r:embed="rId4">
              <a:alphaModFix/>
            </a:blip>
            <a:srcRect t="39" b="39"/>
            <a:stretch/>
          </p:blipFill>
          <p:spPr>
            <a:xfrm>
              <a:off x="4804600" y="2818248"/>
              <a:ext cx="1152900" cy="1152000"/>
            </a:xfrm>
            <a:prstGeom prst="roundRect">
              <a:avLst>
                <a:gd name="adj" fmla="val 50000"/>
              </a:avLst>
            </a:prstGeom>
            <a:noFill/>
            <a:ln>
              <a:noFill/>
            </a:ln>
          </p:spPr>
        </p:pic>
        <p:pic>
          <p:nvPicPr>
            <p:cNvPr id="3138" name="Google Shape;3138;p114" descr="Task list thin line icon. Clipboard with checklist paper and pen symbol, outline style pictogram on white background. Business sign for mobile concept and web design. Vector graphics. (Provided by Getty Images)"/>
            <p:cNvPicPr preferRelativeResize="0"/>
            <p:nvPr/>
          </p:nvPicPr>
          <p:blipFill rotWithShape="1">
            <a:blip r:embed="rId5">
              <a:alphaModFix/>
            </a:blip>
            <a:srcRect t="29" b="19"/>
            <a:stretch/>
          </p:blipFill>
          <p:spPr>
            <a:xfrm>
              <a:off x="961900" y="2818097"/>
              <a:ext cx="1152900" cy="1152300"/>
            </a:xfrm>
            <a:prstGeom prst="roundRect">
              <a:avLst>
                <a:gd name="adj" fmla="val 50000"/>
              </a:avLst>
            </a:prstGeom>
            <a:noFill/>
            <a:ln>
              <a:noFill/>
            </a:ln>
          </p:spPr>
        </p:pic>
        <p:pic>
          <p:nvPicPr>
            <p:cNvPr id="3139" name="Google Shape;3139;p114" descr="Progress icon vector. Isolated contour symbol illustration (Provided by Getty Images)"/>
            <p:cNvPicPr preferRelativeResize="0"/>
            <p:nvPr/>
          </p:nvPicPr>
          <p:blipFill rotWithShape="1">
            <a:blip r:embed="rId6">
              <a:alphaModFix/>
            </a:blip>
            <a:srcRect t="39" b="39"/>
            <a:stretch/>
          </p:blipFill>
          <p:spPr>
            <a:xfrm>
              <a:off x="961900" y="1173250"/>
              <a:ext cx="1152900" cy="1152000"/>
            </a:xfrm>
            <a:prstGeom prst="roundRect">
              <a:avLst>
                <a:gd name="adj" fmla="val 50000"/>
              </a:avLst>
            </a:prstGeom>
            <a:noFill/>
            <a:ln>
              <a:noFill/>
            </a:ln>
          </p:spPr>
        </p:pic>
        <p:sp>
          <p:nvSpPr>
            <p:cNvPr id="3140" name="Google Shape;3140;p114"/>
            <p:cNvSpPr txBox="1"/>
            <p:nvPr/>
          </p:nvSpPr>
          <p:spPr>
            <a:xfrm>
              <a:off x="2314575" y="1173250"/>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r>
                <a:rPr lang="en" sz="1000" dirty="0">
                  <a:solidFill>
                    <a:schemeClr val="accent1">
                      <a:lumMod val="25000"/>
                    </a:schemeClr>
                  </a:solidFill>
                  <a:latin typeface="Calibri" panose="020F0502020204030204" pitchFamily="34" charset="0"/>
                  <a:ea typeface="Montagu Slab"/>
                  <a:cs typeface="Calibri" panose="020F0502020204030204" pitchFamily="34" charset="0"/>
                  <a:sym typeface="Montagu Slab"/>
                </a:rPr>
                <a:t>Implemented system</a:t>
              </a:r>
              <a:endParaRPr sz="1000" dirty="0">
                <a:solidFill>
                  <a:schemeClr val="accent1">
                    <a:lumMod val="25000"/>
                  </a:schemeClr>
                </a:solidFill>
                <a:latin typeface="Calibri" panose="020F0502020204030204" pitchFamily="34" charset="0"/>
                <a:ea typeface="Montagu Slab"/>
                <a:cs typeface="Calibri" panose="020F0502020204030204" pitchFamily="34" charset="0"/>
                <a:sym typeface="Montagu Slab"/>
              </a:endParaRPr>
            </a:p>
          </p:txBody>
        </p:sp>
        <p:sp>
          <p:nvSpPr>
            <p:cNvPr id="3141" name="Google Shape;3141;p114"/>
            <p:cNvSpPr txBox="1"/>
            <p:nvPr/>
          </p:nvSpPr>
          <p:spPr>
            <a:xfrm>
              <a:off x="2314575" y="2826500"/>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endParaRPr sz="900">
                <a:solidFill>
                  <a:srgbClr val="1A0A0F"/>
                </a:solidFill>
                <a:latin typeface="Calibri" panose="020F0502020204030204" pitchFamily="34" charset="0"/>
                <a:ea typeface="Montagu Slab"/>
                <a:cs typeface="Calibri" panose="020F0502020204030204" pitchFamily="34" charset="0"/>
                <a:sym typeface="Montagu Slab"/>
              </a:endParaRPr>
            </a:p>
          </p:txBody>
        </p:sp>
        <p:sp>
          <p:nvSpPr>
            <p:cNvPr id="3142" name="Google Shape;3142;p114"/>
            <p:cNvSpPr txBox="1"/>
            <p:nvPr/>
          </p:nvSpPr>
          <p:spPr>
            <a:xfrm>
              <a:off x="2314575" y="3108500"/>
              <a:ext cx="2036100" cy="8619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 sz="900" dirty="0">
                  <a:solidFill>
                    <a:schemeClr val="accent1">
                      <a:lumMod val="25000"/>
                    </a:schemeClr>
                  </a:solidFill>
                  <a:latin typeface="Calibri" panose="020F0502020204030204" pitchFamily="34" charset="0"/>
                  <a:cs typeface="Calibri" panose="020F0502020204030204" pitchFamily="34" charset="0"/>
                </a:rPr>
                <a:t>This project demonstrates complete integration from </a:t>
              </a:r>
              <a:r>
                <a:rPr lang="en" sz="900" b="1" dirty="0">
                  <a:solidFill>
                    <a:schemeClr val="accent1">
                      <a:lumMod val="25000"/>
                    </a:schemeClr>
                  </a:solidFill>
                  <a:latin typeface="Calibri" panose="020F0502020204030204" pitchFamily="34" charset="0"/>
                  <a:cs typeface="Calibri" panose="020F0502020204030204" pitchFamily="34" charset="0"/>
                </a:rPr>
                <a:t>algorithm → compression → metadata → decoding → UI</a:t>
              </a:r>
              <a:r>
                <a:rPr lang="en" sz="900" dirty="0">
                  <a:solidFill>
                    <a:schemeClr val="accent1">
                      <a:lumMod val="25000"/>
                    </a:schemeClr>
                  </a:solidFill>
                  <a:latin typeface="Calibri" panose="020F0502020204030204" pitchFamily="34" charset="0"/>
                  <a:cs typeface="Calibri" panose="020F0502020204030204" pitchFamily="34" charset="0"/>
                </a:rPr>
                <a:t>.</a:t>
              </a:r>
              <a:endParaRPr sz="9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sp>
          <p:nvSpPr>
            <p:cNvPr id="3143" name="Google Shape;3143;p114"/>
            <p:cNvSpPr txBox="1"/>
            <p:nvPr/>
          </p:nvSpPr>
          <p:spPr>
            <a:xfrm>
              <a:off x="6157275" y="1173250"/>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endParaRPr sz="900">
                <a:solidFill>
                  <a:srgbClr val="1A0A0F"/>
                </a:solidFill>
                <a:latin typeface="Calibri" panose="020F0502020204030204" pitchFamily="34" charset="0"/>
                <a:ea typeface="Montagu Slab"/>
                <a:cs typeface="Calibri" panose="020F0502020204030204" pitchFamily="34" charset="0"/>
                <a:sym typeface="Montagu Slab"/>
              </a:endParaRPr>
            </a:p>
          </p:txBody>
        </p:sp>
        <p:sp>
          <p:nvSpPr>
            <p:cNvPr id="3144" name="Google Shape;3144;p114"/>
            <p:cNvSpPr txBox="1"/>
            <p:nvPr/>
          </p:nvSpPr>
          <p:spPr>
            <a:xfrm>
              <a:off x="6157278" y="1463353"/>
              <a:ext cx="2058300" cy="8619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 sz="900" dirty="0">
                  <a:solidFill>
                    <a:schemeClr val="accent1">
                      <a:lumMod val="25000"/>
                    </a:schemeClr>
                  </a:solidFill>
                  <a:latin typeface="Calibri" panose="020F0502020204030204" pitchFamily="34" charset="0"/>
                  <a:cs typeface="Calibri" panose="020F0502020204030204" pitchFamily="34" charset="0"/>
                </a:rPr>
                <a:t>Huffman Coding is not just theoretical, it powers real systems</a:t>
              </a:r>
              <a:endParaRPr sz="9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sp>
          <p:nvSpPr>
            <p:cNvPr id="3145" name="Google Shape;3145;p114"/>
            <p:cNvSpPr txBox="1"/>
            <p:nvPr/>
          </p:nvSpPr>
          <p:spPr>
            <a:xfrm>
              <a:off x="6157275" y="2818248"/>
              <a:ext cx="2058300" cy="2901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endParaRPr sz="900">
                <a:solidFill>
                  <a:srgbClr val="1A0A0F"/>
                </a:solidFill>
                <a:latin typeface="Calibri" panose="020F0502020204030204" pitchFamily="34" charset="0"/>
                <a:ea typeface="Montagu Slab"/>
                <a:cs typeface="Calibri" panose="020F0502020204030204" pitchFamily="34" charset="0"/>
                <a:sym typeface="Montagu Slab"/>
              </a:endParaRPr>
            </a:p>
          </p:txBody>
        </p:sp>
        <p:sp>
          <p:nvSpPr>
            <p:cNvPr id="3146" name="Google Shape;3146;p114"/>
            <p:cNvSpPr txBox="1"/>
            <p:nvPr/>
          </p:nvSpPr>
          <p:spPr>
            <a:xfrm>
              <a:off x="6157275" y="3108348"/>
              <a:ext cx="2058300" cy="86190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800"/>
                </a:spcBef>
                <a:spcAft>
                  <a:spcPts val="0"/>
                </a:spcAft>
                <a:buNone/>
              </a:pPr>
              <a:r>
                <a:rPr lang="en" sz="900" dirty="0">
                  <a:solidFill>
                    <a:schemeClr val="accent1">
                      <a:lumMod val="25000"/>
                    </a:schemeClr>
                  </a:solidFill>
                  <a:latin typeface="Calibri" panose="020F0502020204030204" pitchFamily="34" charset="0"/>
                  <a:cs typeface="Calibri" panose="020F0502020204030204" pitchFamily="34" charset="0"/>
                </a:rPr>
                <a:t>Shows how algorithm design, data structures and UX can combine to produce a working, practical application.</a:t>
              </a:r>
              <a:endParaRPr sz="9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sp>
          <p:nvSpPr>
            <p:cNvPr id="3147" name="Google Shape;3147;p114"/>
            <p:cNvSpPr txBox="1"/>
            <p:nvPr/>
          </p:nvSpPr>
          <p:spPr>
            <a:xfrm>
              <a:off x="2314575" y="1463353"/>
              <a:ext cx="2058300" cy="861900"/>
            </a:xfrm>
            <a:prstGeom prst="rect">
              <a:avLst/>
            </a:prstGeom>
            <a:noFill/>
            <a:ln>
              <a:noFill/>
            </a:ln>
          </p:spPr>
          <p:txBody>
            <a:bodyPr spcFirstLastPara="1" wrap="square" lIns="0" tIns="0" rIns="0" bIns="0" anchor="t" anchorCtr="0">
              <a:noAutofit/>
            </a:bodyPr>
            <a:lstStyle/>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Reduces storage usage substantially</a:t>
              </a:r>
              <a:endParaRPr sz="900" dirty="0">
                <a:solidFill>
                  <a:schemeClr val="accent1">
                    <a:lumMod val="25000"/>
                  </a:schemeClr>
                </a:solidFill>
                <a:latin typeface="Calibri" panose="020F0502020204030204" pitchFamily="34" charset="0"/>
                <a:cs typeface="Calibri" panose="020F0502020204030204" pitchFamily="34" charset="0"/>
              </a:endParaRPr>
            </a:p>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Correctly reconstructs text</a:t>
              </a:r>
              <a:endParaRPr sz="900" dirty="0">
                <a:solidFill>
                  <a:schemeClr val="accent1">
                    <a:lumMod val="25000"/>
                  </a:schemeClr>
                </a:solidFill>
                <a:latin typeface="Calibri" panose="020F0502020204030204" pitchFamily="34" charset="0"/>
                <a:cs typeface="Calibri" panose="020F0502020204030204" pitchFamily="34" charset="0"/>
              </a:endParaRPr>
            </a:p>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Ensures fast page loading</a:t>
              </a:r>
              <a:endParaRPr sz="900" dirty="0">
                <a:solidFill>
                  <a:schemeClr val="accent1">
                    <a:lumMod val="25000"/>
                  </a:schemeClr>
                </a:solidFill>
                <a:latin typeface="Calibri" panose="020F0502020204030204" pitchFamily="34" charset="0"/>
                <a:cs typeface="Calibri" panose="020F0502020204030204" pitchFamily="34" charset="0"/>
              </a:endParaRPr>
            </a:p>
            <a:p>
              <a:pPr marL="457200" lvl="0" indent="-285750" algn="l" rtl="0">
                <a:lnSpc>
                  <a:spcPct val="100000"/>
                </a:lnSpc>
                <a:spcBef>
                  <a:spcPts val="0"/>
                </a:spcBef>
                <a:spcAft>
                  <a:spcPts val="0"/>
                </a:spcAft>
                <a:buClr>
                  <a:schemeClr val="dk1"/>
                </a:buClr>
                <a:buSzPts val="900"/>
                <a:buChar char="●"/>
              </a:pPr>
              <a:r>
                <a:rPr lang="en" sz="900" dirty="0">
                  <a:solidFill>
                    <a:schemeClr val="accent1">
                      <a:lumMod val="25000"/>
                    </a:schemeClr>
                  </a:solidFill>
                  <a:latin typeface="Calibri" panose="020F0502020204030204" pitchFamily="34" charset="0"/>
                  <a:cs typeface="Calibri" panose="020F0502020204030204" pitchFamily="34" charset="0"/>
                </a:rPr>
                <a:t>Works well across multiple books</a:t>
              </a:r>
              <a:endParaRPr sz="900" dirty="0">
                <a:solidFill>
                  <a:schemeClr val="accent1">
                    <a:lumMod val="25000"/>
                  </a:schemeClr>
                </a:solidFill>
                <a:latin typeface="Calibri" panose="020F0502020204030204" pitchFamily="34" charset="0"/>
                <a:ea typeface="Montagu Slab Light"/>
                <a:cs typeface="Calibri" panose="020F0502020204030204" pitchFamily="34" charset="0"/>
                <a:sym typeface="Montagu Slab Light"/>
              </a:endParaRPr>
            </a:p>
          </p:txBody>
        </p:sp>
      </p:grpSp>
      <p:sp>
        <p:nvSpPr>
          <p:cNvPr id="2" name="TextBox 1">
            <a:extLst>
              <a:ext uri="{FF2B5EF4-FFF2-40B4-BE49-F238E27FC236}">
                <a16:creationId xmlns:a16="http://schemas.microsoft.com/office/drawing/2014/main" id="{F56BCF0A-0A8F-B221-CE1C-C9FB82F6E021}"/>
              </a:ext>
            </a:extLst>
          </p:cNvPr>
          <p:cNvSpPr txBox="1"/>
          <p:nvPr/>
        </p:nvSpPr>
        <p:spPr>
          <a:xfrm>
            <a:off x="2753789" y="4608977"/>
            <a:ext cx="3947120" cy="230832"/>
          </a:xfrm>
          <a:prstGeom prst="rect">
            <a:avLst/>
          </a:prstGeom>
          <a:solidFill>
            <a:srgbClr val="FFFFFF"/>
          </a:solidFill>
          <a:ln w="12700"/>
        </p:spPr>
        <p:style>
          <a:lnRef idx="2">
            <a:schemeClr val="dk1"/>
          </a:lnRef>
          <a:fillRef idx="1">
            <a:schemeClr val="lt1"/>
          </a:fillRef>
          <a:effectRef idx="0">
            <a:schemeClr val="dk1"/>
          </a:effectRef>
          <a:fontRef idx="minor">
            <a:schemeClr val="dk1"/>
          </a:fontRef>
        </p:style>
        <p:txBody>
          <a:bodyPr wrap="square">
            <a:spAutoFit/>
          </a:bodyPr>
          <a:lstStyle/>
          <a:p>
            <a:r>
              <a:rPr lang="en-US" sz="900" dirty="0">
                <a:latin typeface="Consolas" panose="020B0609020204030204" pitchFamily="49" charset="0"/>
                <a:cs typeface="Consolas" panose="020B0609020204030204" pitchFamily="49" charset="0"/>
              </a:rPr>
              <a:t>GIT link - https://</a:t>
            </a:r>
            <a:r>
              <a:rPr lang="en-US" sz="900" dirty="0" err="1">
                <a:latin typeface="Consolas" panose="020B0609020204030204" pitchFamily="49" charset="0"/>
                <a:cs typeface="Consolas" panose="020B0609020204030204" pitchFamily="49" charset="0"/>
              </a:rPr>
              <a:t>github.com</a:t>
            </a:r>
            <a:r>
              <a:rPr lang="en-US" sz="900" dirty="0">
                <a:latin typeface="Consolas" panose="020B0609020204030204" pitchFamily="49" charset="0"/>
                <a:cs typeface="Consolas" panose="020B0609020204030204" pitchFamily="49" charset="0"/>
              </a:rPr>
              <a:t>/bshind87/</a:t>
            </a:r>
            <a:r>
              <a:rPr lang="en-US" sz="900" dirty="0" err="1">
                <a:latin typeface="Consolas" panose="020B0609020204030204" pitchFamily="49" charset="0"/>
                <a:cs typeface="Consolas" panose="020B0609020204030204" pitchFamily="49" charset="0"/>
              </a:rPr>
              <a:t>Huffman_tool.git</a:t>
            </a:r>
            <a:endParaRPr lang="en-US" sz="900" dirty="0">
              <a:latin typeface="Consolas" panose="020B0609020204030204" pitchFamily="49" charset="0"/>
              <a:cs typeface="Consolas" panose="020B0609020204030204" pitchFamily="49"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15"/>
          <p:cNvSpPr txBox="1">
            <a:spLocks noGrp="1"/>
          </p:cNvSpPr>
          <p:nvPr>
            <p:ph type="ctrTitle" idx="4294967295"/>
          </p:nvPr>
        </p:nvSpPr>
        <p:spPr>
          <a:xfrm>
            <a:off x="3154650" y="1998775"/>
            <a:ext cx="3319800" cy="787500"/>
          </a:xfrm>
          <a:prstGeom prst="rect">
            <a:avLst/>
          </a:prstGeom>
          <a:solidFill>
            <a:schemeClr val="lt1">
              <a:alpha val="33730"/>
            </a:schemeClr>
          </a:solidFill>
          <a:ln>
            <a:noFill/>
          </a:ln>
          <a:effectLst>
            <a:outerShdw blurRad="57150" dist="19050" dir="5400000" algn="bl" rotWithShape="0">
              <a:srgbClr val="000000">
                <a:alpha val="50000"/>
              </a:srgbClr>
            </a:outerShdw>
          </a:effectLst>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Arial Narrow"/>
              <a:buNone/>
            </a:pPr>
            <a:r>
              <a:rPr lang="en" sz="2500" b="1" dirty="0">
                <a:solidFill>
                  <a:schemeClr val="dk1"/>
                </a:solidFill>
                <a:latin typeface="Arial Narrow"/>
                <a:ea typeface="Arial Narrow"/>
                <a:cs typeface="Arial Narrow"/>
                <a:sym typeface="Arial Narrow"/>
              </a:rPr>
              <a:t>T H A N K     Y O U</a:t>
            </a:r>
            <a:endParaRPr sz="1300" b="1" dirty="0">
              <a:solidFill>
                <a:schemeClr val="dk1"/>
              </a:solidFill>
              <a:latin typeface="Arial Narrow"/>
              <a:ea typeface="Arial Narrow"/>
              <a:cs typeface="Arial Narrow"/>
              <a:sym typeface="Arial Na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9">
          <a:extLst>
            <a:ext uri="{FF2B5EF4-FFF2-40B4-BE49-F238E27FC236}">
              <a16:creationId xmlns:a16="http://schemas.microsoft.com/office/drawing/2014/main" id="{75F7BCE6-0344-08F3-7C7C-CAB17FB777E7}"/>
            </a:ext>
          </a:extLst>
        </p:cNvPr>
        <p:cNvGrpSpPr/>
        <p:nvPr/>
      </p:nvGrpSpPr>
      <p:grpSpPr>
        <a:xfrm>
          <a:off x="0" y="0"/>
          <a:ext cx="0" cy="0"/>
          <a:chOff x="0" y="0"/>
          <a:chExt cx="0" cy="0"/>
        </a:xfrm>
      </p:grpSpPr>
      <p:sp>
        <p:nvSpPr>
          <p:cNvPr id="2800" name="Google Shape;2800;p96">
            <a:extLst>
              <a:ext uri="{FF2B5EF4-FFF2-40B4-BE49-F238E27FC236}">
                <a16:creationId xmlns:a16="http://schemas.microsoft.com/office/drawing/2014/main" id="{DE143E58-626F-4C4D-AEDC-A889781A76E4}"/>
              </a:ext>
            </a:extLst>
          </p:cNvPr>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01" name="Google Shape;2801;p96">
            <a:extLst>
              <a:ext uri="{FF2B5EF4-FFF2-40B4-BE49-F238E27FC236}">
                <a16:creationId xmlns:a16="http://schemas.microsoft.com/office/drawing/2014/main" id="{1F49EED5-ED71-E84F-BD5B-7465CD427892}"/>
              </a:ext>
            </a:extLst>
          </p:cNvPr>
          <p:cNvSpPr txBox="1">
            <a:spLocks noGrp="1"/>
          </p:cNvSpPr>
          <p:nvPr>
            <p:ph type="body" idx="4"/>
          </p:nvPr>
        </p:nvSpPr>
        <p:spPr>
          <a:xfrm>
            <a:off x="6996727" y="-39600"/>
            <a:ext cx="2094098" cy="430857"/>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02" name="Google Shape;2802;p96">
            <a:extLst>
              <a:ext uri="{FF2B5EF4-FFF2-40B4-BE49-F238E27FC236}">
                <a16:creationId xmlns:a16="http://schemas.microsoft.com/office/drawing/2014/main" id="{D1846976-2487-094A-7178-920044A5D15A}"/>
              </a:ext>
            </a:extLst>
          </p:cNvPr>
          <p:cNvSpPr txBox="1">
            <a:spLocks noGrp="1"/>
          </p:cNvSpPr>
          <p:nvPr>
            <p:ph type="body" idx="3"/>
          </p:nvPr>
        </p:nvSpPr>
        <p:spPr>
          <a:xfrm>
            <a:off x="1084023" y="1434303"/>
            <a:ext cx="3754901" cy="1010653"/>
          </a:xfrm>
          <a:prstGeom prst="rect">
            <a:avLst/>
          </a:prstGeom>
          <a:noFill/>
          <a:ln>
            <a:noFill/>
          </a:ln>
        </p:spPr>
        <p:txBody>
          <a:bodyPr spcFirstLastPara="1" wrap="square" lIns="68575" tIns="34275" rIns="68575" bIns="34275" anchor="t" anchorCtr="0">
            <a:normAutofit fontScale="85000" lnSpcReduction="20000"/>
          </a:bodyPr>
          <a:lstStyle/>
          <a:p>
            <a:pPr marL="0" lvl="0" indent="0" algn="l" rtl="0">
              <a:lnSpc>
                <a:spcPct val="200000"/>
              </a:lnSpc>
              <a:spcBef>
                <a:spcPts val="800"/>
              </a:spcBef>
              <a:spcAft>
                <a:spcPts val="0"/>
              </a:spcAft>
              <a:buClr>
                <a:schemeClr val="dk1"/>
              </a:buClr>
              <a:buSzPts val="1190"/>
              <a:buNone/>
            </a:pPr>
            <a:r>
              <a:rPr lang="en" sz="900" dirty="0">
                <a:solidFill>
                  <a:schemeClr val="accent1">
                    <a:lumMod val="25000"/>
                  </a:schemeClr>
                </a:solidFill>
                <a:latin typeface="Calibri" panose="020F0502020204030204" pitchFamily="34" charset="0"/>
                <a:cs typeface="Calibri" panose="020F0502020204030204" pitchFamily="34" charset="0"/>
              </a:rPr>
              <a:t>	</a:t>
            </a:r>
            <a:r>
              <a:rPr lang="en" sz="1200" dirty="0">
                <a:solidFill>
                  <a:schemeClr val="accent1">
                    <a:lumMod val="25000"/>
                  </a:schemeClr>
                </a:solidFill>
                <a:latin typeface="Calibri" panose="020F0502020204030204" pitchFamily="34" charset="0"/>
                <a:cs typeface="Calibri" panose="020F0502020204030204" pitchFamily="34" charset="0"/>
              </a:rPr>
              <a:t>How can we design a lossless compression system that significantly reduces text file size while enabling fast, real-time decompression for reading?</a:t>
            </a:r>
            <a:endParaRPr sz="900" dirty="0">
              <a:solidFill>
                <a:schemeClr val="accent1">
                  <a:lumMod val="25000"/>
                </a:schemeClr>
              </a:solidFill>
              <a:latin typeface="Calibri" panose="020F0502020204030204" pitchFamily="34" charset="0"/>
              <a:cs typeface="Calibri" panose="020F0502020204030204" pitchFamily="34" charset="0"/>
            </a:endParaRPr>
          </a:p>
        </p:txBody>
      </p:sp>
      <p:grpSp>
        <p:nvGrpSpPr>
          <p:cNvPr id="2803" name="Google Shape;2803;p96">
            <a:extLst>
              <a:ext uri="{FF2B5EF4-FFF2-40B4-BE49-F238E27FC236}">
                <a16:creationId xmlns:a16="http://schemas.microsoft.com/office/drawing/2014/main" id="{15E6DAC5-D263-6E84-6A56-A913E7A49A4B}"/>
              </a:ext>
            </a:extLst>
          </p:cNvPr>
          <p:cNvGrpSpPr/>
          <p:nvPr/>
        </p:nvGrpSpPr>
        <p:grpSpPr>
          <a:xfrm>
            <a:off x="233827" y="341220"/>
            <a:ext cx="3873140" cy="695411"/>
            <a:chOff x="3162300" y="2354724"/>
            <a:chExt cx="2836393" cy="377162"/>
          </a:xfrm>
        </p:grpSpPr>
        <p:sp>
          <p:nvSpPr>
            <p:cNvPr id="2804" name="Google Shape;2804;p96">
              <a:extLst>
                <a:ext uri="{FF2B5EF4-FFF2-40B4-BE49-F238E27FC236}">
                  <a16:creationId xmlns:a16="http://schemas.microsoft.com/office/drawing/2014/main" id="{5FFECCBC-2724-8D93-BD59-8814670067D5}"/>
                </a:ext>
              </a:extLst>
            </p:cNvPr>
            <p:cNvSpPr/>
            <p:nvPr/>
          </p:nvSpPr>
          <p:spPr>
            <a:xfrm>
              <a:off x="3162300" y="2354724"/>
              <a:ext cx="2836393"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sp>
          <p:nvSpPr>
            <p:cNvPr id="2806" name="Google Shape;2806;p96">
              <a:extLst>
                <a:ext uri="{FF2B5EF4-FFF2-40B4-BE49-F238E27FC236}">
                  <a16:creationId xmlns:a16="http://schemas.microsoft.com/office/drawing/2014/main" id="{FA173D44-EDFB-5AE3-3B7D-F843D0F2C2B4}"/>
                </a:ext>
              </a:extLst>
            </p:cNvPr>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1000">
                <a:latin typeface="Calibri" panose="020F0502020204030204" pitchFamily="34" charset="0"/>
                <a:ea typeface="Lexend"/>
                <a:cs typeface="Calibri" panose="020F0502020204030204" pitchFamily="34" charset="0"/>
                <a:sym typeface="Lexend"/>
              </a:endParaRPr>
            </a:p>
          </p:txBody>
        </p:sp>
        <p:cxnSp>
          <p:nvCxnSpPr>
            <p:cNvPr id="2807" name="Google Shape;2807;p96">
              <a:extLst>
                <a:ext uri="{FF2B5EF4-FFF2-40B4-BE49-F238E27FC236}">
                  <a16:creationId xmlns:a16="http://schemas.microsoft.com/office/drawing/2014/main" id="{612401CB-A2D0-5A0A-33AC-82EA31D6EFAD}"/>
                </a:ext>
              </a:extLst>
            </p:cNvPr>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08" name="Google Shape;2808;p96">
              <a:extLst>
                <a:ext uri="{FF2B5EF4-FFF2-40B4-BE49-F238E27FC236}">
                  <a16:creationId xmlns:a16="http://schemas.microsoft.com/office/drawing/2014/main" id="{74C0B39A-428A-CBAA-CD88-D6D318578275}"/>
                </a:ext>
              </a:extLst>
            </p:cNvPr>
            <p:cNvSpPr txBox="1"/>
            <p:nvPr/>
          </p:nvSpPr>
          <p:spPr>
            <a:xfrm>
              <a:off x="3305415" y="2362586"/>
              <a:ext cx="1526469"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Introduction</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2809" name="Google Shape;2809;p96">
            <a:extLst>
              <a:ext uri="{FF2B5EF4-FFF2-40B4-BE49-F238E27FC236}">
                <a16:creationId xmlns:a16="http://schemas.microsoft.com/office/drawing/2014/main" id="{C88D51B4-3E18-A9F4-8B59-DBA85EED8A0E}"/>
              </a:ext>
            </a:extLst>
          </p:cNvPr>
          <p:cNvGrpSpPr/>
          <p:nvPr/>
        </p:nvGrpSpPr>
        <p:grpSpPr>
          <a:xfrm>
            <a:off x="0" y="1091935"/>
            <a:ext cx="2048810" cy="772312"/>
            <a:chOff x="3184959" y="2117677"/>
            <a:chExt cx="2840442" cy="1029338"/>
          </a:xfrm>
        </p:grpSpPr>
        <p:sp>
          <p:nvSpPr>
            <p:cNvPr id="2810" name="Google Shape;2810;p96">
              <a:extLst>
                <a:ext uri="{FF2B5EF4-FFF2-40B4-BE49-F238E27FC236}">
                  <a16:creationId xmlns:a16="http://schemas.microsoft.com/office/drawing/2014/main" id="{F93B4495-AB06-AF2A-78A9-E6F38E2C8D21}"/>
                </a:ext>
              </a:extLst>
            </p:cNvPr>
            <p:cNvSpPr/>
            <p:nvPr/>
          </p:nvSpPr>
          <p:spPr>
            <a:xfrm>
              <a:off x="3184959" y="2117677"/>
              <a:ext cx="2686114" cy="1029338"/>
            </a:xfrm>
            <a:custGeom>
              <a:avLst/>
              <a:gdLst/>
              <a:ahLst/>
              <a:cxnLst/>
              <a:rect l="l" t="t" r="r" b="b"/>
              <a:pathLst>
                <a:path w="284546" h="109040" extrusionOk="0">
                  <a:moveTo>
                    <a:pt x="154020" y="402"/>
                  </a:moveTo>
                  <a:lnTo>
                    <a:pt x="154020" y="603"/>
                  </a:lnTo>
                  <a:lnTo>
                    <a:pt x="153819" y="603"/>
                  </a:lnTo>
                  <a:lnTo>
                    <a:pt x="153819" y="402"/>
                  </a:lnTo>
                  <a:close/>
                  <a:moveTo>
                    <a:pt x="154823" y="603"/>
                  </a:moveTo>
                  <a:lnTo>
                    <a:pt x="154823" y="804"/>
                  </a:lnTo>
                  <a:lnTo>
                    <a:pt x="154623" y="804"/>
                  </a:lnTo>
                  <a:lnTo>
                    <a:pt x="154623" y="603"/>
                  </a:lnTo>
                  <a:close/>
                  <a:moveTo>
                    <a:pt x="154422" y="1206"/>
                  </a:moveTo>
                  <a:lnTo>
                    <a:pt x="154623" y="1407"/>
                  </a:lnTo>
                  <a:lnTo>
                    <a:pt x="154221" y="1407"/>
                  </a:lnTo>
                  <a:lnTo>
                    <a:pt x="154422" y="1206"/>
                  </a:lnTo>
                  <a:close/>
                  <a:moveTo>
                    <a:pt x="155426" y="804"/>
                  </a:moveTo>
                  <a:lnTo>
                    <a:pt x="155627" y="1206"/>
                  </a:lnTo>
                  <a:lnTo>
                    <a:pt x="155426" y="1206"/>
                  </a:lnTo>
                  <a:lnTo>
                    <a:pt x="155024" y="1407"/>
                  </a:lnTo>
                  <a:lnTo>
                    <a:pt x="154823" y="1005"/>
                  </a:lnTo>
                  <a:lnTo>
                    <a:pt x="155225" y="1005"/>
                  </a:lnTo>
                  <a:lnTo>
                    <a:pt x="155426" y="804"/>
                  </a:lnTo>
                  <a:close/>
                  <a:moveTo>
                    <a:pt x="165868" y="1407"/>
                  </a:moveTo>
                  <a:lnTo>
                    <a:pt x="165868" y="1607"/>
                  </a:lnTo>
                  <a:lnTo>
                    <a:pt x="165667" y="1607"/>
                  </a:lnTo>
                  <a:lnTo>
                    <a:pt x="165667" y="1407"/>
                  </a:lnTo>
                  <a:close/>
                  <a:moveTo>
                    <a:pt x="154823" y="1808"/>
                  </a:moveTo>
                  <a:lnTo>
                    <a:pt x="154823" y="2009"/>
                  </a:lnTo>
                  <a:lnTo>
                    <a:pt x="154623" y="1808"/>
                  </a:lnTo>
                  <a:close/>
                  <a:moveTo>
                    <a:pt x="156229" y="1005"/>
                  </a:moveTo>
                  <a:lnTo>
                    <a:pt x="156831" y="1206"/>
                  </a:lnTo>
                  <a:lnTo>
                    <a:pt x="156831" y="1607"/>
                  </a:lnTo>
                  <a:lnTo>
                    <a:pt x="157032" y="1808"/>
                  </a:lnTo>
                  <a:lnTo>
                    <a:pt x="157835" y="2009"/>
                  </a:lnTo>
                  <a:lnTo>
                    <a:pt x="157434" y="2210"/>
                  </a:lnTo>
                  <a:lnTo>
                    <a:pt x="157032" y="2210"/>
                  </a:lnTo>
                  <a:lnTo>
                    <a:pt x="156229" y="1808"/>
                  </a:lnTo>
                  <a:lnTo>
                    <a:pt x="156028" y="1607"/>
                  </a:lnTo>
                  <a:lnTo>
                    <a:pt x="155827" y="1407"/>
                  </a:lnTo>
                  <a:lnTo>
                    <a:pt x="156028" y="1206"/>
                  </a:lnTo>
                  <a:lnTo>
                    <a:pt x="156229" y="1005"/>
                  </a:lnTo>
                  <a:close/>
                  <a:moveTo>
                    <a:pt x="165667" y="2210"/>
                  </a:moveTo>
                  <a:lnTo>
                    <a:pt x="165466" y="2411"/>
                  </a:lnTo>
                  <a:lnTo>
                    <a:pt x="165265" y="2411"/>
                  </a:lnTo>
                  <a:lnTo>
                    <a:pt x="165265" y="2210"/>
                  </a:lnTo>
                  <a:close/>
                  <a:moveTo>
                    <a:pt x="199403" y="2009"/>
                  </a:moveTo>
                  <a:lnTo>
                    <a:pt x="199202" y="2411"/>
                  </a:lnTo>
                  <a:lnTo>
                    <a:pt x="198800" y="2210"/>
                  </a:lnTo>
                  <a:lnTo>
                    <a:pt x="198800" y="2009"/>
                  </a:lnTo>
                  <a:close/>
                  <a:moveTo>
                    <a:pt x="158237" y="2210"/>
                  </a:moveTo>
                  <a:lnTo>
                    <a:pt x="158036" y="2411"/>
                  </a:lnTo>
                  <a:lnTo>
                    <a:pt x="157635" y="2611"/>
                  </a:lnTo>
                  <a:lnTo>
                    <a:pt x="157835" y="2210"/>
                  </a:lnTo>
                  <a:close/>
                  <a:moveTo>
                    <a:pt x="164261" y="2411"/>
                  </a:moveTo>
                  <a:lnTo>
                    <a:pt x="164663" y="2611"/>
                  </a:lnTo>
                  <a:lnTo>
                    <a:pt x="164061" y="2611"/>
                  </a:lnTo>
                  <a:lnTo>
                    <a:pt x="164261" y="2411"/>
                  </a:lnTo>
                  <a:close/>
                  <a:moveTo>
                    <a:pt x="200206" y="2411"/>
                  </a:moveTo>
                  <a:lnTo>
                    <a:pt x="200407" y="2611"/>
                  </a:lnTo>
                  <a:lnTo>
                    <a:pt x="200206" y="2611"/>
                  </a:lnTo>
                  <a:lnTo>
                    <a:pt x="200206" y="2411"/>
                  </a:lnTo>
                  <a:close/>
                  <a:moveTo>
                    <a:pt x="152815" y="2611"/>
                  </a:moveTo>
                  <a:lnTo>
                    <a:pt x="153016" y="2812"/>
                  </a:lnTo>
                  <a:lnTo>
                    <a:pt x="152614" y="2812"/>
                  </a:lnTo>
                  <a:lnTo>
                    <a:pt x="152815" y="2611"/>
                  </a:lnTo>
                  <a:close/>
                  <a:moveTo>
                    <a:pt x="201612" y="2210"/>
                  </a:moveTo>
                  <a:lnTo>
                    <a:pt x="202013" y="2411"/>
                  </a:lnTo>
                  <a:lnTo>
                    <a:pt x="202013" y="2611"/>
                  </a:lnTo>
                  <a:lnTo>
                    <a:pt x="202415" y="2611"/>
                  </a:lnTo>
                  <a:lnTo>
                    <a:pt x="202214" y="2812"/>
                  </a:lnTo>
                  <a:lnTo>
                    <a:pt x="201612" y="2812"/>
                  </a:lnTo>
                  <a:lnTo>
                    <a:pt x="201612" y="2210"/>
                  </a:lnTo>
                  <a:close/>
                  <a:moveTo>
                    <a:pt x="156831" y="2812"/>
                  </a:moveTo>
                  <a:lnTo>
                    <a:pt x="156631" y="3013"/>
                  </a:lnTo>
                  <a:lnTo>
                    <a:pt x="156430" y="3013"/>
                  </a:lnTo>
                  <a:lnTo>
                    <a:pt x="156631" y="2812"/>
                  </a:lnTo>
                  <a:close/>
                  <a:moveTo>
                    <a:pt x="196190" y="2812"/>
                  </a:moveTo>
                  <a:lnTo>
                    <a:pt x="196190" y="3013"/>
                  </a:lnTo>
                  <a:lnTo>
                    <a:pt x="195989" y="2812"/>
                  </a:lnTo>
                  <a:close/>
                  <a:moveTo>
                    <a:pt x="203218" y="2210"/>
                  </a:moveTo>
                  <a:lnTo>
                    <a:pt x="203419" y="2411"/>
                  </a:lnTo>
                  <a:lnTo>
                    <a:pt x="203218" y="2611"/>
                  </a:lnTo>
                  <a:lnTo>
                    <a:pt x="202816" y="3013"/>
                  </a:lnTo>
                  <a:lnTo>
                    <a:pt x="202616" y="3214"/>
                  </a:lnTo>
                  <a:lnTo>
                    <a:pt x="202816" y="2812"/>
                  </a:lnTo>
                  <a:lnTo>
                    <a:pt x="203017" y="2611"/>
                  </a:lnTo>
                  <a:lnTo>
                    <a:pt x="202616" y="2611"/>
                  </a:lnTo>
                  <a:lnTo>
                    <a:pt x="202616" y="2411"/>
                  </a:lnTo>
                  <a:lnTo>
                    <a:pt x="202816" y="2210"/>
                  </a:lnTo>
                  <a:close/>
                  <a:moveTo>
                    <a:pt x="153819" y="3013"/>
                  </a:moveTo>
                  <a:lnTo>
                    <a:pt x="153819" y="3214"/>
                  </a:lnTo>
                  <a:lnTo>
                    <a:pt x="153418" y="3214"/>
                  </a:lnTo>
                  <a:lnTo>
                    <a:pt x="153618" y="3013"/>
                  </a:lnTo>
                  <a:close/>
                  <a:moveTo>
                    <a:pt x="199001" y="3013"/>
                  </a:moveTo>
                  <a:lnTo>
                    <a:pt x="199001" y="3214"/>
                  </a:lnTo>
                  <a:lnTo>
                    <a:pt x="198600" y="3214"/>
                  </a:lnTo>
                  <a:lnTo>
                    <a:pt x="198600" y="3013"/>
                  </a:lnTo>
                  <a:close/>
                  <a:moveTo>
                    <a:pt x="155225" y="3415"/>
                  </a:moveTo>
                  <a:lnTo>
                    <a:pt x="155225" y="3615"/>
                  </a:lnTo>
                  <a:lnTo>
                    <a:pt x="155024" y="3615"/>
                  </a:lnTo>
                  <a:lnTo>
                    <a:pt x="155024" y="3415"/>
                  </a:lnTo>
                  <a:close/>
                  <a:moveTo>
                    <a:pt x="165667" y="2611"/>
                  </a:moveTo>
                  <a:lnTo>
                    <a:pt x="165868" y="2812"/>
                  </a:lnTo>
                  <a:lnTo>
                    <a:pt x="165868" y="3013"/>
                  </a:lnTo>
                  <a:lnTo>
                    <a:pt x="166069" y="3214"/>
                  </a:lnTo>
                  <a:lnTo>
                    <a:pt x="165466" y="3615"/>
                  </a:lnTo>
                  <a:lnTo>
                    <a:pt x="164261" y="3415"/>
                  </a:lnTo>
                  <a:lnTo>
                    <a:pt x="163860" y="3214"/>
                  </a:lnTo>
                  <a:lnTo>
                    <a:pt x="163659" y="3214"/>
                  </a:lnTo>
                  <a:lnTo>
                    <a:pt x="163860" y="3013"/>
                  </a:lnTo>
                  <a:lnTo>
                    <a:pt x="164462" y="2812"/>
                  </a:lnTo>
                  <a:lnTo>
                    <a:pt x="164663" y="2812"/>
                  </a:lnTo>
                  <a:lnTo>
                    <a:pt x="164462" y="3214"/>
                  </a:lnTo>
                  <a:lnTo>
                    <a:pt x="164864" y="3214"/>
                  </a:lnTo>
                  <a:lnTo>
                    <a:pt x="165065" y="3013"/>
                  </a:lnTo>
                  <a:lnTo>
                    <a:pt x="165466" y="2611"/>
                  </a:lnTo>
                  <a:close/>
                  <a:moveTo>
                    <a:pt x="199202" y="3415"/>
                  </a:moveTo>
                  <a:lnTo>
                    <a:pt x="199604" y="3615"/>
                  </a:lnTo>
                  <a:lnTo>
                    <a:pt x="198800" y="3615"/>
                  </a:lnTo>
                  <a:lnTo>
                    <a:pt x="199202" y="3415"/>
                  </a:lnTo>
                  <a:close/>
                  <a:moveTo>
                    <a:pt x="201009" y="2812"/>
                  </a:moveTo>
                  <a:lnTo>
                    <a:pt x="201411" y="3013"/>
                  </a:lnTo>
                  <a:lnTo>
                    <a:pt x="201612" y="3615"/>
                  </a:lnTo>
                  <a:lnTo>
                    <a:pt x="201210" y="3615"/>
                  </a:lnTo>
                  <a:lnTo>
                    <a:pt x="201210" y="3415"/>
                  </a:lnTo>
                  <a:lnTo>
                    <a:pt x="201210" y="3214"/>
                  </a:lnTo>
                  <a:lnTo>
                    <a:pt x="200808" y="3013"/>
                  </a:lnTo>
                  <a:lnTo>
                    <a:pt x="201009" y="2812"/>
                  </a:lnTo>
                  <a:close/>
                  <a:moveTo>
                    <a:pt x="158839" y="3615"/>
                  </a:moveTo>
                  <a:lnTo>
                    <a:pt x="158639" y="3816"/>
                  </a:lnTo>
                  <a:lnTo>
                    <a:pt x="158438" y="3816"/>
                  </a:lnTo>
                  <a:lnTo>
                    <a:pt x="158839" y="3615"/>
                  </a:lnTo>
                  <a:close/>
                  <a:moveTo>
                    <a:pt x="161450" y="2611"/>
                  </a:moveTo>
                  <a:lnTo>
                    <a:pt x="161852" y="3013"/>
                  </a:lnTo>
                  <a:lnTo>
                    <a:pt x="162253" y="3816"/>
                  </a:lnTo>
                  <a:lnTo>
                    <a:pt x="161048" y="3615"/>
                  </a:lnTo>
                  <a:lnTo>
                    <a:pt x="160647" y="3415"/>
                  </a:lnTo>
                  <a:lnTo>
                    <a:pt x="160848" y="3214"/>
                  </a:lnTo>
                  <a:lnTo>
                    <a:pt x="160848" y="3013"/>
                  </a:lnTo>
                  <a:lnTo>
                    <a:pt x="161048" y="2812"/>
                  </a:lnTo>
                  <a:lnTo>
                    <a:pt x="161048" y="2611"/>
                  </a:lnTo>
                  <a:close/>
                  <a:moveTo>
                    <a:pt x="172494" y="2611"/>
                  </a:moveTo>
                  <a:lnTo>
                    <a:pt x="172494" y="2812"/>
                  </a:lnTo>
                  <a:lnTo>
                    <a:pt x="172896" y="3013"/>
                  </a:lnTo>
                  <a:lnTo>
                    <a:pt x="173498" y="3013"/>
                  </a:lnTo>
                  <a:lnTo>
                    <a:pt x="173900" y="3415"/>
                  </a:lnTo>
                  <a:lnTo>
                    <a:pt x="173900" y="3816"/>
                  </a:lnTo>
                  <a:lnTo>
                    <a:pt x="173498" y="3816"/>
                  </a:lnTo>
                  <a:lnTo>
                    <a:pt x="172494" y="3615"/>
                  </a:lnTo>
                  <a:lnTo>
                    <a:pt x="171290" y="3415"/>
                  </a:lnTo>
                  <a:lnTo>
                    <a:pt x="172494" y="2611"/>
                  </a:lnTo>
                  <a:close/>
                  <a:moveTo>
                    <a:pt x="196792" y="3214"/>
                  </a:moveTo>
                  <a:lnTo>
                    <a:pt x="196391" y="3816"/>
                  </a:lnTo>
                  <a:lnTo>
                    <a:pt x="196190" y="3816"/>
                  </a:lnTo>
                  <a:lnTo>
                    <a:pt x="196190" y="3615"/>
                  </a:lnTo>
                  <a:lnTo>
                    <a:pt x="196391" y="3214"/>
                  </a:lnTo>
                  <a:close/>
                  <a:moveTo>
                    <a:pt x="197595" y="3615"/>
                  </a:moveTo>
                  <a:lnTo>
                    <a:pt x="197194" y="3816"/>
                  </a:lnTo>
                  <a:lnTo>
                    <a:pt x="197194" y="3615"/>
                  </a:lnTo>
                  <a:close/>
                  <a:moveTo>
                    <a:pt x="162052" y="3816"/>
                  </a:moveTo>
                  <a:lnTo>
                    <a:pt x="161651" y="4017"/>
                  </a:lnTo>
                  <a:lnTo>
                    <a:pt x="161651" y="3816"/>
                  </a:lnTo>
                  <a:close/>
                  <a:moveTo>
                    <a:pt x="163257" y="3415"/>
                  </a:moveTo>
                  <a:lnTo>
                    <a:pt x="163659" y="3615"/>
                  </a:lnTo>
                  <a:lnTo>
                    <a:pt x="163257" y="3816"/>
                  </a:lnTo>
                  <a:lnTo>
                    <a:pt x="162655" y="4017"/>
                  </a:lnTo>
                  <a:lnTo>
                    <a:pt x="162253" y="4017"/>
                  </a:lnTo>
                  <a:lnTo>
                    <a:pt x="162454" y="3816"/>
                  </a:lnTo>
                  <a:lnTo>
                    <a:pt x="162856" y="3816"/>
                  </a:lnTo>
                  <a:lnTo>
                    <a:pt x="163056" y="3615"/>
                  </a:lnTo>
                  <a:lnTo>
                    <a:pt x="163257" y="3415"/>
                  </a:lnTo>
                  <a:close/>
                  <a:moveTo>
                    <a:pt x="165265" y="3615"/>
                  </a:moveTo>
                  <a:lnTo>
                    <a:pt x="165466" y="3816"/>
                  </a:lnTo>
                  <a:lnTo>
                    <a:pt x="165265" y="4017"/>
                  </a:lnTo>
                  <a:lnTo>
                    <a:pt x="164864" y="3816"/>
                  </a:lnTo>
                  <a:lnTo>
                    <a:pt x="165065" y="3615"/>
                  </a:lnTo>
                  <a:close/>
                  <a:moveTo>
                    <a:pt x="201612" y="3816"/>
                  </a:moveTo>
                  <a:lnTo>
                    <a:pt x="201411" y="4017"/>
                  </a:lnTo>
                  <a:lnTo>
                    <a:pt x="201210" y="4017"/>
                  </a:lnTo>
                  <a:lnTo>
                    <a:pt x="201411" y="3816"/>
                  </a:lnTo>
                  <a:close/>
                  <a:moveTo>
                    <a:pt x="154422" y="3214"/>
                  </a:moveTo>
                  <a:lnTo>
                    <a:pt x="153618" y="3816"/>
                  </a:lnTo>
                  <a:lnTo>
                    <a:pt x="154020" y="3816"/>
                  </a:lnTo>
                  <a:lnTo>
                    <a:pt x="154623" y="4017"/>
                  </a:lnTo>
                  <a:lnTo>
                    <a:pt x="154623" y="4218"/>
                  </a:lnTo>
                  <a:lnTo>
                    <a:pt x="154422" y="4218"/>
                  </a:lnTo>
                  <a:lnTo>
                    <a:pt x="153618" y="4017"/>
                  </a:lnTo>
                  <a:lnTo>
                    <a:pt x="153217" y="3816"/>
                  </a:lnTo>
                  <a:lnTo>
                    <a:pt x="153217" y="3615"/>
                  </a:lnTo>
                  <a:lnTo>
                    <a:pt x="153618" y="3415"/>
                  </a:lnTo>
                  <a:lnTo>
                    <a:pt x="154422" y="3214"/>
                  </a:lnTo>
                  <a:close/>
                  <a:moveTo>
                    <a:pt x="195387" y="4017"/>
                  </a:moveTo>
                  <a:lnTo>
                    <a:pt x="195387" y="4218"/>
                  </a:lnTo>
                  <a:lnTo>
                    <a:pt x="195186" y="4218"/>
                  </a:lnTo>
                  <a:lnTo>
                    <a:pt x="195186" y="4017"/>
                  </a:lnTo>
                  <a:close/>
                  <a:moveTo>
                    <a:pt x="157032" y="3214"/>
                  </a:moveTo>
                  <a:lnTo>
                    <a:pt x="157032" y="3415"/>
                  </a:lnTo>
                  <a:lnTo>
                    <a:pt x="157032" y="3816"/>
                  </a:lnTo>
                  <a:lnTo>
                    <a:pt x="157032" y="4017"/>
                  </a:lnTo>
                  <a:lnTo>
                    <a:pt x="157233" y="4017"/>
                  </a:lnTo>
                  <a:lnTo>
                    <a:pt x="157233" y="3816"/>
                  </a:lnTo>
                  <a:lnTo>
                    <a:pt x="157635" y="3615"/>
                  </a:lnTo>
                  <a:lnTo>
                    <a:pt x="158036" y="3615"/>
                  </a:lnTo>
                  <a:lnTo>
                    <a:pt x="158237" y="3816"/>
                  </a:lnTo>
                  <a:lnTo>
                    <a:pt x="158237" y="4017"/>
                  </a:lnTo>
                  <a:lnTo>
                    <a:pt x="157835" y="4218"/>
                  </a:lnTo>
                  <a:lnTo>
                    <a:pt x="157032" y="4419"/>
                  </a:lnTo>
                  <a:lnTo>
                    <a:pt x="156831" y="4218"/>
                  </a:lnTo>
                  <a:lnTo>
                    <a:pt x="156831" y="4017"/>
                  </a:lnTo>
                  <a:lnTo>
                    <a:pt x="156631" y="3816"/>
                  </a:lnTo>
                  <a:lnTo>
                    <a:pt x="156831" y="3214"/>
                  </a:lnTo>
                  <a:close/>
                  <a:moveTo>
                    <a:pt x="159040" y="4218"/>
                  </a:moveTo>
                  <a:lnTo>
                    <a:pt x="158639" y="4419"/>
                  </a:lnTo>
                  <a:lnTo>
                    <a:pt x="158438" y="4218"/>
                  </a:lnTo>
                  <a:close/>
                  <a:moveTo>
                    <a:pt x="166671" y="3816"/>
                  </a:moveTo>
                  <a:lnTo>
                    <a:pt x="167073" y="4017"/>
                  </a:lnTo>
                  <a:lnTo>
                    <a:pt x="167073" y="4419"/>
                  </a:lnTo>
                  <a:lnTo>
                    <a:pt x="166872" y="4419"/>
                  </a:lnTo>
                  <a:lnTo>
                    <a:pt x="166470" y="4218"/>
                  </a:lnTo>
                  <a:lnTo>
                    <a:pt x="166269" y="4017"/>
                  </a:lnTo>
                  <a:lnTo>
                    <a:pt x="165868" y="4017"/>
                  </a:lnTo>
                  <a:lnTo>
                    <a:pt x="166269" y="3816"/>
                  </a:lnTo>
                  <a:close/>
                  <a:moveTo>
                    <a:pt x="172695" y="4218"/>
                  </a:moveTo>
                  <a:lnTo>
                    <a:pt x="172695" y="4419"/>
                  </a:lnTo>
                  <a:lnTo>
                    <a:pt x="172494" y="4218"/>
                  </a:lnTo>
                  <a:close/>
                  <a:moveTo>
                    <a:pt x="174503" y="4218"/>
                  </a:moveTo>
                  <a:lnTo>
                    <a:pt x="174503" y="4419"/>
                  </a:lnTo>
                  <a:lnTo>
                    <a:pt x="174302" y="4218"/>
                  </a:lnTo>
                  <a:close/>
                  <a:moveTo>
                    <a:pt x="198198" y="4017"/>
                  </a:moveTo>
                  <a:lnTo>
                    <a:pt x="198198" y="4419"/>
                  </a:lnTo>
                  <a:lnTo>
                    <a:pt x="197796" y="4218"/>
                  </a:lnTo>
                  <a:lnTo>
                    <a:pt x="197796" y="4017"/>
                  </a:lnTo>
                  <a:close/>
                  <a:moveTo>
                    <a:pt x="199804" y="3816"/>
                  </a:moveTo>
                  <a:lnTo>
                    <a:pt x="199202" y="4419"/>
                  </a:lnTo>
                  <a:lnTo>
                    <a:pt x="199001" y="4017"/>
                  </a:lnTo>
                  <a:lnTo>
                    <a:pt x="199202" y="3816"/>
                  </a:lnTo>
                  <a:close/>
                  <a:moveTo>
                    <a:pt x="165667" y="4218"/>
                  </a:moveTo>
                  <a:lnTo>
                    <a:pt x="165868" y="4619"/>
                  </a:lnTo>
                  <a:lnTo>
                    <a:pt x="165466" y="4619"/>
                  </a:lnTo>
                  <a:lnTo>
                    <a:pt x="165466" y="4419"/>
                  </a:lnTo>
                  <a:lnTo>
                    <a:pt x="165667" y="4218"/>
                  </a:lnTo>
                  <a:close/>
                  <a:moveTo>
                    <a:pt x="168880" y="4619"/>
                  </a:moveTo>
                  <a:lnTo>
                    <a:pt x="168880" y="4619"/>
                  </a:lnTo>
                  <a:lnTo>
                    <a:pt x="168880" y="4619"/>
                  </a:lnTo>
                  <a:close/>
                  <a:moveTo>
                    <a:pt x="130526" y="4619"/>
                  </a:moveTo>
                  <a:lnTo>
                    <a:pt x="130526" y="4619"/>
                  </a:lnTo>
                  <a:lnTo>
                    <a:pt x="130526" y="4619"/>
                  </a:lnTo>
                  <a:close/>
                  <a:moveTo>
                    <a:pt x="155024" y="4619"/>
                  </a:moveTo>
                  <a:lnTo>
                    <a:pt x="155024" y="4820"/>
                  </a:lnTo>
                  <a:lnTo>
                    <a:pt x="154823" y="4619"/>
                  </a:lnTo>
                  <a:close/>
                  <a:moveTo>
                    <a:pt x="167474" y="4619"/>
                  </a:moveTo>
                  <a:lnTo>
                    <a:pt x="167474" y="4820"/>
                  </a:lnTo>
                  <a:lnTo>
                    <a:pt x="167273" y="4820"/>
                  </a:lnTo>
                  <a:lnTo>
                    <a:pt x="167474" y="4619"/>
                  </a:lnTo>
                  <a:close/>
                  <a:moveTo>
                    <a:pt x="196190" y="4017"/>
                  </a:moveTo>
                  <a:lnTo>
                    <a:pt x="196190" y="4419"/>
                  </a:lnTo>
                  <a:lnTo>
                    <a:pt x="196190" y="4820"/>
                  </a:lnTo>
                  <a:lnTo>
                    <a:pt x="195989" y="4419"/>
                  </a:lnTo>
                  <a:lnTo>
                    <a:pt x="196190" y="4017"/>
                  </a:lnTo>
                  <a:close/>
                  <a:moveTo>
                    <a:pt x="200005" y="4619"/>
                  </a:moveTo>
                  <a:lnTo>
                    <a:pt x="200005" y="4820"/>
                  </a:lnTo>
                  <a:lnTo>
                    <a:pt x="199604" y="4619"/>
                  </a:lnTo>
                  <a:close/>
                  <a:moveTo>
                    <a:pt x="219082" y="4419"/>
                  </a:moveTo>
                  <a:lnTo>
                    <a:pt x="219082" y="4820"/>
                  </a:lnTo>
                  <a:lnTo>
                    <a:pt x="218480" y="4820"/>
                  </a:lnTo>
                  <a:lnTo>
                    <a:pt x="218480" y="4619"/>
                  </a:lnTo>
                  <a:lnTo>
                    <a:pt x="218680" y="4619"/>
                  </a:lnTo>
                  <a:lnTo>
                    <a:pt x="219082" y="4419"/>
                  </a:lnTo>
                  <a:close/>
                  <a:moveTo>
                    <a:pt x="233139" y="4954"/>
                  </a:moveTo>
                  <a:lnTo>
                    <a:pt x="233139" y="5021"/>
                  </a:lnTo>
                  <a:lnTo>
                    <a:pt x="233339" y="5021"/>
                  </a:lnTo>
                  <a:lnTo>
                    <a:pt x="233139" y="4954"/>
                  </a:lnTo>
                  <a:close/>
                  <a:moveTo>
                    <a:pt x="240970" y="4619"/>
                  </a:moveTo>
                  <a:lnTo>
                    <a:pt x="241171" y="4820"/>
                  </a:lnTo>
                  <a:lnTo>
                    <a:pt x="241171" y="5021"/>
                  </a:lnTo>
                  <a:lnTo>
                    <a:pt x="240970" y="4820"/>
                  </a:lnTo>
                  <a:lnTo>
                    <a:pt x="240970" y="4619"/>
                  </a:lnTo>
                  <a:close/>
                  <a:moveTo>
                    <a:pt x="185949" y="5021"/>
                  </a:moveTo>
                  <a:lnTo>
                    <a:pt x="185949" y="5021"/>
                  </a:lnTo>
                  <a:lnTo>
                    <a:pt x="185949" y="5021"/>
                  </a:lnTo>
                  <a:close/>
                  <a:moveTo>
                    <a:pt x="152213" y="5021"/>
                  </a:moveTo>
                  <a:lnTo>
                    <a:pt x="152213" y="5222"/>
                  </a:lnTo>
                  <a:lnTo>
                    <a:pt x="152012" y="5222"/>
                  </a:lnTo>
                  <a:lnTo>
                    <a:pt x="152213" y="5021"/>
                  </a:lnTo>
                  <a:close/>
                  <a:moveTo>
                    <a:pt x="153418" y="4820"/>
                  </a:moveTo>
                  <a:lnTo>
                    <a:pt x="153819" y="5021"/>
                  </a:lnTo>
                  <a:lnTo>
                    <a:pt x="153217" y="5222"/>
                  </a:lnTo>
                  <a:lnTo>
                    <a:pt x="153217" y="4820"/>
                  </a:lnTo>
                  <a:close/>
                  <a:moveTo>
                    <a:pt x="154422" y="5021"/>
                  </a:moveTo>
                  <a:lnTo>
                    <a:pt x="154823" y="5222"/>
                  </a:lnTo>
                  <a:lnTo>
                    <a:pt x="154623" y="5222"/>
                  </a:lnTo>
                  <a:lnTo>
                    <a:pt x="154422" y="5021"/>
                  </a:lnTo>
                  <a:close/>
                  <a:moveTo>
                    <a:pt x="158839" y="5021"/>
                  </a:moveTo>
                  <a:lnTo>
                    <a:pt x="158839" y="5222"/>
                  </a:lnTo>
                  <a:lnTo>
                    <a:pt x="158639" y="5222"/>
                  </a:lnTo>
                  <a:lnTo>
                    <a:pt x="158839" y="5021"/>
                  </a:lnTo>
                  <a:close/>
                  <a:moveTo>
                    <a:pt x="159643" y="3415"/>
                  </a:moveTo>
                  <a:lnTo>
                    <a:pt x="160245" y="3615"/>
                  </a:lnTo>
                  <a:lnTo>
                    <a:pt x="160446" y="3816"/>
                  </a:lnTo>
                  <a:lnTo>
                    <a:pt x="160647" y="4218"/>
                  </a:lnTo>
                  <a:lnTo>
                    <a:pt x="160848" y="4419"/>
                  </a:lnTo>
                  <a:lnTo>
                    <a:pt x="161450" y="5021"/>
                  </a:lnTo>
                  <a:lnTo>
                    <a:pt x="161450" y="5222"/>
                  </a:lnTo>
                  <a:lnTo>
                    <a:pt x="161249" y="5222"/>
                  </a:lnTo>
                  <a:lnTo>
                    <a:pt x="160848" y="5021"/>
                  </a:lnTo>
                  <a:lnTo>
                    <a:pt x="160044" y="4419"/>
                  </a:lnTo>
                  <a:lnTo>
                    <a:pt x="159643" y="3816"/>
                  </a:lnTo>
                  <a:lnTo>
                    <a:pt x="159643" y="3415"/>
                  </a:lnTo>
                  <a:close/>
                  <a:moveTo>
                    <a:pt x="193981" y="5021"/>
                  </a:moveTo>
                  <a:lnTo>
                    <a:pt x="193981" y="5222"/>
                  </a:lnTo>
                  <a:lnTo>
                    <a:pt x="193780" y="5222"/>
                  </a:lnTo>
                  <a:lnTo>
                    <a:pt x="193780" y="5021"/>
                  </a:lnTo>
                  <a:close/>
                  <a:moveTo>
                    <a:pt x="199001" y="4820"/>
                  </a:moveTo>
                  <a:lnTo>
                    <a:pt x="199604" y="5021"/>
                  </a:lnTo>
                  <a:lnTo>
                    <a:pt x="199804" y="5222"/>
                  </a:lnTo>
                  <a:lnTo>
                    <a:pt x="199403" y="5021"/>
                  </a:lnTo>
                  <a:lnTo>
                    <a:pt x="199001" y="4820"/>
                  </a:lnTo>
                  <a:close/>
                  <a:moveTo>
                    <a:pt x="191521" y="5172"/>
                  </a:moveTo>
                  <a:lnTo>
                    <a:pt x="191370" y="5222"/>
                  </a:lnTo>
                  <a:lnTo>
                    <a:pt x="191396" y="5247"/>
                  </a:lnTo>
                  <a:lnTo>
                    <a:pt x="191521" y="5172"/>
                  </a:lnTo>
                  <a:close/>
                  <a:moveTo>
                    <a:pt x="124100" y="5021"/>
                  </a:moveTo>
                  <a:lnTo>
                    <a:pt x="123698" y="5423"/>
                  </a:lnTo>
                  <a:lnTo>
                    <a:pt x="123497" y="5222"/>
                  </a:lnTo>
                  <a:lnTo>
                    <a:pt x="123497" y="5021"/>
                  </a:lnTo>
                  <a:close/>
                  <a:moveTo>
                    <a:pt x="161852" y="4218"/>
                  </a:moveTo>
                  <a:lnTo>
                    <a:pt x="163056" y="4619"/>
                  </a:lnTo>
                  <a:lnTo>
                    <a:pt x="164261" y="5021"/>
                  </a:lnTo>
                  <a:lnTo>
                    <a:pt x="164261" y="4820"/>
                  </a:lnTo>
                  <a:lnTo>
                    <a:pt x="163860" y="4419"/>
                  </a:lnTo>
                  <a:lnTo>
                    <a:pt x="164462" y="4820"/>
                  </a:lnTo>
                  <a:lnTo>
                    <a:pt x="164663" y="5021"/>
                  </a:lnTo>
                  <a:lnTo>
                    <a:pt x="164261" y="5222"/>
                  </a:lnTo>
                  <a:lnTo>
                    <a:pt x="163860" y="5423"/>
                  </a:lnTo>
                  <a:lnTo>
                    <a:pt x="162454" y="5423"/>
                  </a:lnTo>
                  <a:lnTo>
                    <a:pt x="162052" y="5021"/>
                  </a:lnTo>
                  <a:lnTo>
                    <a:pt x="161852" y="4619"/>
                  </a:lnTo>
                  <a:lnTo>
                    <a:pt x="161651" y="4218"/>
                  </a:lnTo>
                  <a:close/>
                  <a:moveTo>
                    <a:pt x="170085" y="5222"/>
                  </a:moveTo>
                  <a:lnTo>
                    <a:pt x="169934" y="5272"/>
                  </a:lnTo>
                  <a:lnTo>
                    <a:pt x="170085" y="5423"/>
                  </a:lnTo>
                  <a:lnTo>
                    <a:pt x="170085" y="5222"/>
                  </a:lnTo>
                  <a:close/>
                  <a:moveTo>
                    <a:pt x="237355" y="5222"/>
                  </a:moveTo>
                  <a:lnTo>
                    <a:pt x="237757" y="5423"/>
                  </a:lnTo>
                  <a:lnTo>
                    <a:pt x="237155" y="5423"/>
                  </a:lnTo>
                  <a:lnTo>
                    <a:pt x="237355" y="5222"/>
                  </a:lnTo>
                  <a:close/>
                  <a:moveTo>
                    <a:pt x="166872" y="5423"/>
                  </a:moveTo>
                  <a:lnTo>
                    <a:pt x="166470" y="5623"/>
                  </a:lnTo>
                  <a:lnTo>
                    <a:pt x="166470" y="5623"/>
                  </a:lnTo>
                  <a:lnTo>
                    <a:pt x="166671" y="5423"/>
                  </a:lnTo>
                  <a:close/>
                  <a:moveTo>
                    <a:pt x="121288" y="5423"/>
                  </a:moveTo>
                  <a:lnTo>
                    <a:pt x="121288" y="5623"/>
                  </a:lnTo>
                  <a:lnTo>
                    <a:pt x="121088" y="5623"/>
                  </a:lnTo>
                  <a:lnTo>
                    <a:pt x="120887" y="5423"/>
                  </a:lnTo>
                  <a:close/>
                  <a:moveTo>
                    <a:pt x="125907" y="5423"/>
                  </a:moveTo>
                  <a:lnTo>
                    <a:pt x="125807" y="5623"/>
                  </a:lnTo>
                  <a:lnTo>
                    <a:pt x="125907" y="5623"/>
                  </a:lnTo>
                  <a:lnTo>
                    <a:pt x="125907" y="5423"/>
                  </a:lnTo>
                  <a:close/>
                  <a:moveTo>
                    <a:pt x="157434" y="5423"/>
                  </a:moveTo>
                  <a:lnTo>
                    <a:pt x="157635" y="5623"/>
                  </a:lnTo>
                  <a:lnTo>
                    <a:pt x="157434" y="5623"/>
                  </a:lnTo>
                  <a:lnTo>
                    <a:pt x="157434" y="5423"/>
                  </a:lnTo>
                  <a:close/>
                  <a:moveTo>
                    <a:pt x="160848" y="5423"/>
                  </a:moveTo>
                  <a:lnTo>
                    <a:pt x="160848" y="5623"/>
                  </a:lnTo>
                  <a:lnTo>
                    <a:pt x="160446" y="5623"/>
                  </a:lnTo>
                  <a:lnTo>
                    <a:pt x="160647" y="5423"/>
                  </a:lnTo>
                  <a:close/>
                  <a:moveTo>
                    <a:pt x="164864" y="5423"/>
                  </a:moveTo>
                  <a:lnTo>
                    <a:pt x="164864" y="5623"/>
                  </a:lnTo>
                  <a:lnTo>
                    <a:pt x="164663" y="5423"/>
                  </a:lnTo>
                  <a:close/>
                  <a:moveTo>
                    <a:pt x="165667" y="5021"/>
                  </a:moveTo>
                  <a:lnTo>
                    <a:pt x="165868" y="5423"/>
                  </a:lnTo>
                  <a:lnTo>
                    <a:pt x="165868" y="5623"/>
                  </a:lnTo>
                  <a:lnTo>
                    <a:pt x="165667" y="5623"/>
                  </a:lnTo>
                  <a:lnTo>
                    <a:pt x="165065" y="5423"/>
                  </a:lnTo>
                  <a:lnTo>
                    <a:pt x="165466" y="5423"/>
                  </a:lnTo>
                  <a:lnTo>
                    <a:pt x="165667" y="5222"/>
                  </a:lnTo>
                  <a:lnTo>
                    <a:pt x="165667" y="5021"/>
                  </a:lnTo>
                  <a:close/>
                  <a:moveTo>
                    <a:pt x="203821" y="5423"/>
                  </a:moveTo>
                  <a:lnTo>
                    <a:pt x="203620" y="5623"/>
                  </a:lnTo>
                  <a:lnTo>
                    <a:pt x="203720" y="5623"/>
                  </a:lnTo>
                  <a:lnTo>
                    <a:pt x="203821" y="5423"/>
                  </a:lnTo>
                  <a:close/>
                  <a:moveTo>
                    <a:pt x="224504" y="5423"/>
                  </a:moveTo>
                  <a:lnTo>
                    <a:pt x="224504" y="5623"/>
                  </a:lnTo>
                  <a:lnTo>
                    <a:pt x="224303" y="5623"/>
                  </a:lnTo>
                  <a:lnTo>
                    <a:pt x="224303" y="5423"/>
                  </a:lnTo>
                  <a:close/>
                  <a:moveTo>
                    <a:pt x="226311" y="5423"/>
                  </a:moveTo>
                  <a:lnTo>
                    <a:pt x="226512" y="5623"/>
                  </a:lnTo>
                  <a:lnTo>
                    <a:pt x="226110" y="5623"/>
                  </a:lnTo>
                  <a:lnTo>
                    <a:pt x="226110" y="5423"/>
                  </a:lnTo>
                  <a:close/>
                  <a:moveTo>
                    <a:pt x="161852" y="5623"/>
                  </a:moveTo>
                  <a:lnTo>
                    <a:pt x="161852" y="5824"/>
                  </a:lnTo>
                  <a:lnTo>
                    <a:pt x="161651" y="5824"/>
                  </a:lnTo>
                  <a:lnTo>
                    <a:pt x="161651" y="5623"/>
                  </a:lnTo>
                  <a:close/>
                  <a:moveTo>
                    <a:pt x="167675" y="5623"/>
                  </a:moveTo>
                  <a:lnTo>
                    <a:pt x="167876" y="5824"/>
                  </a:lnTo>
                  <a:lnTo>
                    <a:pt x="167273" y="5824"/>
                  </a:lnTo>
                  <a:lnTo>
                    <a:pt x="167273" y="5623"/>
                  </a:lnTo>
                  <a:close/>
                  <a:moveTo>
                    <a:pt x="169081" y="5623"/>
                  </a:moveTo>
                  <a:lnTo>
                    <a:pt x="168880" y="5824"/>
                  </a:lnTo>
                  <a:lnTo>
                    <a:pt x="168880" y="5623"/>
                  </a:lnTo>
                  <a:close/>
                  <a:moveTo>
                    <a:pt x="219484" y="5423"/>
                  </a:moveTo>
                  <a:lnTo>
                    <a:pt x="219684" y="5623"/>
                  </a:lnTo>
                  <a:lnTo>
                    <a:pt x="219684" y="5824"/>
                  </a:lnTo>
                  <a:lnTo>
                    <a:pt x="219484" y="5824"/>
                  </a:lnTo>
                  <a:lnTo>
                    <a:pt x="219283" y="5623"/>
                  </a:lnTo>
                  <a:lnTo>
                    <a:pt x="219484" y="5423"/>
                  </a:lnTo>
                  <a:close/>
                  <a:moveTo>
                    <a:pt x="227717" y="5423"/>
                  </a:moveTo>
                  <a:lnTo>
                    <a:pt x="227917" y="5623"/>
                  </a:lnTo>
                  <a:lnTo>
                    <a:pt x="227315" y="5824"/>
                  </a:lnTo>
                  <a:lnTo>
                    <a:pt x="227315" y="5623"/>
                  </a:lnTo>
                  <a:lnTo>
                    <a:pt x="227516" y="5423"/>
                  </a:lnTo>
                  <a:close/>
                  <a:moveTo>
                    <a:pt x="124501" y="5824"/>
                  </a:moveTo>
                  <a:lnTo>
                    <a:pt x="124501" y="6025"/>
                  </a:lnTo>
                  <a:lnTo>
                    <a:pt x="123497" y="6025"/>
                  </a:lnTo>
                  <a:lnTo>
                    <a:pt x="123698" y="5824"/>
                  </a:lnTo>
                  <a:close/>
                  <a:moveTo>
                    <a:pt x="156229" y="5222"/>
                  </a:moveTo>
                  <a:lnTo>
                    <a:pt x="155225" y="5824"/>
                  </a:lnTo>
                  <a:lnTo>
                    <a:pt x="154422" y="6025"/>
                  </a:lnTo>
                  <a:lnTo>
                    <a:pt x="154623" y="5824"/>
                  </a:lnTo>
                  <a:lnTo>
                    <a:pt x="155024" y="5423"/>
                  </a:lnTo>
                  <a:lnTo>
                    <a:pt x="155627" y="5222"/>
                  </a:lnTo>
                  <a:close/>
                  <a:moveTo>
                    <a:pt x="156028" y="5824"/>
                  </a:moveTo>
                  <a:lnTo>
                    <a:pt x="156430" y="6025"/>
                  </a:lnTo>
                  <a:lnTo>
                    <a:pt x="156028" y="6025"/>
                  </a:lnTo>
                  <a:lnTo>
                    <a:pt x="155827" y="5824"/>
                  </a:lnTo>
                  <a:close/>
                  <a:moveTo>
                    <a:pt x="171691" y="5222"/>
                  </a:moveTo>
                  <a:lnTo>
                    <a:pt x="171892" y="5423"/>
                  </a:lnTo>
                  <a:lnTo>
                    <a:pt x="171691" y="5623"/>
                  </a:lnTo>
                  <a:lnTo>
                    <a:pt x="171290" y="6025"/>
                  </a:lnTo>
                  <a:lnTo>
                    <a:pt x="171089" y="5824"/>
                  </a:lnTo>
                  <a:lnTo>
                    <a:pt x="171290" y="5623"/>
                  </a:lnTo>
                  <a:lnTo>
                    <a:pt x="171691" y="5623"/>
                  </a:lnTo>
                  <a:lnTo>
                    <a:pt x="171691" y="5423"/>
                  </a:lnTo>
                  <a:lnTo>
                    <a:pt x="171691" y="5222"/>
                  </a:lnTo>
                  <a:close/>
                  <a:moveTo>
                    <a:pt x="217877" y="5623"/>
                  </a:moveTo>
                  <a:lnTo>
                    <a:pt x="218279" y="5824"/>
                  </a:lnTo>
                  <a:lnTo>
                    <a:pt x="218480" y="5824"/>
                  </a:lnTo>
                  <a:lnTo>
                    <a:pt x="218480" y="6025"/>
                  </a:lnTo>
                  <a:lnTo>
                    <a:pt x="217676" y="6025"/>
                  </a:lnTo>
                  <a:lnTo>
                    <a:pt x="217676" y="5824"/>
                  </a:lnTo>
                  <a:lnTo>
                    <a:pt x="217877" y="5623"/>
                  </a:lnTo>
                  <a:close/>
                  <a:moveTo>
                    <a:pt x="240970" y="5623"/>
                  </a:moveTo>
                  <a:lnTo>
                    <a:pt x="241171" y="5824"/>
                  </a:lnTo>
                  <a:lnTo>
                    <a:pt x="241372" y="6025"/>
                  </a:lnTo>
                  <a:lnTo>
                    <a:pt x="240769" y="5824"/>
                  </a:lnTo>
                  <a:lnTo>
                    <a:pt x="240970" y="5623"/>
                  </a:lnTo>
                  <a:close/>
                  <a:moveTo>
                    <a:pt x="183539" y="5824"/>
                  </a:moveTo>
                  <a:lnTo>
                    <a:pt x="183137" y="6025"/>
                  </a:lnTo>
                  <a:lnTo>
                    <a:pt x="183238" y="6075"/>
                  </a:lnTo>
                  <a:lnTo>
                    <a:pt x="183539" y="6025"/>
                  </a:lnTo>
                  <a:lnTo>
                    <a:pt x="183689" y="5975"/>
                  </a:lnTo>
                  <a:lnTo>
                    <a:pt x="183689" y="5975"/>
                  </a:lnTo>
                  <a:lnTo>
                    <a:pt x="183539" y="5824"/>
                  </a:lnTo>
                  <a:close/>
                  <a:moveTo>
                    <a:pt x="168679" y="5824"/>
                  </a:moveTo>
                  <a:lnTo>
                    <a:pt x="168478" y="6226"/>
                  </a:lnTo>
                  <a:lnTo>
                    <a:pt x="168277" y="6025"/>
                  </a:lnTo>
                  <a:lnTo>
                    <a:pt x="168478" y="5824"/>
                  </a:lnTo>
                  <a:close/>
                  <a:moveTo>
                    <a:pt x="217275" y="6025"/>
                  </a:moveTo>
                  <a:lnTo>
                    <a:pt x="216873" y="6226"/>
                  </a:lnTo>
                  <a:lnTo>
                    <a:pt x="216873" y="6025"/>
                  </a:lnTo>
                  <a:close/>
                  <a:moveTo>
                    <a:pt x="229926" y="6025"/>
                  </a:moveTo>
                  <a:lnTo>
                    <a:pt x="229926" y="6226"/>
                  </a:lnTo>
                  <a:lnTo>
                    <a:pt x="230126" y="6226"/>
                  </a:lnTo>
                  <a:lnTo>
                    <a:pt x="229926" y="6025"/>
                  </a:lnTo>
                  <a:close/>
                  <a:moveTo>
                    <a:pt x="238962" y="5423"/>
                  </a:moveTo>
                  <a:lnTo>
                    <a:pt x="239163" y="5824"/>
                  </a:lnTo>
                  <a:lnTo>
                    <a:pt x="239364" y="6025"/>
                  </a:lnTo>
                  <a:lnTo>
                    <a:pt x="239163" y="6226"/>
                  </a:lnTo>
                  <a:lnTo>
                    <a:pt x="238962" y="6226"/>
                  </a:lnTo>
                  <a:lnTo>
                    <a:pt x="238761" y="6025"/>
                  </a:lnTo>
                  <a:lnTo>
                    <a:pt x="238560" y="5623"/>
                  </a:lnTo>
                  <a:lnTo>
                    <a:pt x="238761" y="5623"/>
                  </a:lnTo>
                  <a:lnTo>
                    <a:pt x="238962" y="5423"/>
                  </a:lnTo>
                  <a:close/>
                  <a:moveTo>
                    <a:pt x="243380" y="5824"/>
                  </a:moveTo>
                  <a:lnTo>
                    <a:pt x="243581" y="6025"/>
                  </a:lnTo>
                  <a:lnTo>
                    <a:pt x="243581" y="6226"/>
                  </a:lnTo>
                  <a:lnTo>
                    <a:pt x="243179" y="6025"/>
                  </a:lnTo>
                  <a:lnTo>
                    <a:pt x="243380" y="5824"/>
                  </a:lnTo>
                  <a:close/>
                  <a:moveTo>
                    <a:pt x="245990" y="6025"/>
                  </a:moveTo>
                  <a:lnTo>
                    <a:pt x="245589" y="6226"/>
                  </a:lnTo>
                  <a:lnTo>
                    <a:pt x="245589" y="6025"/>
                  </a:lnTo>
                  <a:close/>
                  <a:moveTo>
                    <a:pt x="128718" y="6226"/>
                  </a:moveTo>
                  <a:lnTo>
                    <a:pt x="128919" y="6427"/>
                  </a:lnTo>
                  <a:lnTo>
                    <a:pt x="128718" y="6427"/>
                  </a:lnTo>
                  <a:lnTo>
                    <a:pt x="128718" y="6226"/>
                  </a:lnTo>
                  <a:close/>
                  <a:moveTo>
                    <a:pt x="145586" y="5824"/>
                  </a:moveTo>
                  <a:lnTo>
                    <a:pt x="145586" y="6025"/>
                  </a:lnTo>
                  <a:lnTo>
                    <a:pt x="145385" y="6025"/>
                  </a:lnTo>
                  <a:lnTo>
                    <a:pt x="145185" y="6427"/>
                  </a:lnTo>
                  <a:lnTo>
                    <a:pt x="144984" y="6226"/>
                  </a:lnTo>
                  <a:lnTo>
                    <a:pt x="145185" y="6025"/>
                  </a:lnTo>
                  <a:lnTo>
                    <a:pt x="145586" y="5824"/>
                  </a:lnTo>
                  <a:close/>
                  <a:moveTo>
                    <a:pt x="159844" y="6226"/>
                  </a:moveTo>
                  <a:lnTo>
                    <a:pt x="159844" y="6427"/>
                  </a:lnTo>
                  <a:lnTo>
                    <a:pt x="159643" y="6427"/>
                  </a:lnTo>
                  <a:lnTo>
                    <a:pt x="159442" y="6226"/>
                  </a:lnTo>
                  <a:close/>
                  <a:moveTo>
                    <a:pt x="173097" y="4820"/>
                  </a:moveTo>
                  <a:lnTo>
                    <a:pt x="173498" y="5021"/>
                  </a:lnTo>
                  <a:lnTo>
                    <a:pt x="173900" y="5222"/>
                  </a:lnTo>
                  <a:lnTo>
                    <a:pt x="174302" y="5423"/>
                  </a:lnTo>
                  <a:lnTo>
                    <a:pt x="174503" y="6025"/>
                  </a:lnTo>
                  <a:lnTo>
                    <a:pt x="174503" y="6427"/>
                  </a:lnTo>
                  <a:lnTo>
                    <a:pt x="174101" y="6025"/>
                  </a:lnTo>
                  <a:lnTo>
                    <a:pt x="173900" y="6025"/>
                  </a:lnTo>
                  <a:lnTo>
                    <a:pt x="173498" y="6226"/>
                  </a:lnTo>
                  <a:lnTo>
                    <a:pt x="173298" y="6427"/>
                  </a:lnTo>
                  <a:lnTo>
                    <a:pt x="173498" y="5824"/>
                  </a:lnTo>
                  <a:lnTo>
                    <a:pt x="172896" y="6025"/>
                  </a:lnTo>
                  <a:lnTo>
                    <a:pt x="172695" y="6226"/>
                  </a:lnTo>
                  <a:lnTo>
                    <a:pt x="172494" y="5623"/>
                  </a:lnTo>
                  <a:lnTo>
                    <a:pt x="172695" y="5021"/>
                  </a:lnTo>
                  <a:lnTo>
                    <a:pt x="173097" y="4820"/>
                  </a:lnTo>
                  <a:close/>
                  <a:moveTo>
                    <a:pt x="193780" y="6025"/>
                  </a:moveTo>
                  <a:lnTo>
                    <a:pt x="193780" y="6427"/>
                  </a:lnTo>
                  <a:lnTo>
                    <a:pt x="193178" y="6427"/>
                  </a:lnTo>
                  <a:lnTo>
                    <a:pt x="192977" y="6226"/>
                  </a:lnTo>
                  <a:lnTo>
                    <a:pt x="193780" y="6025"/>
                  </a:lnTo>
                  <a:close/>
                  <a:moveTo>
                    <a:pt x="217676" y="6226"/>
                  </a:moveTo>
                  <a:lnTo>
                    <a:pt x="217877" y="6427"/>
                  </a:lnTo>
                  <a:lnTo>
                    <a:pt x="217475" y="6427"/>
                  </a:lnTo>
                  <a:lnTo>
                    <a:pt x="217676" y="6226"/>
                  </a:lnTo>
                  <a:close/>
                  <a:moveTo>
                    <a:pt x="241171" y="6025"/>
                  </a:moveTo>
                  <a:lnTo>
                    <a:pt x="241171" y="6226"/>
                  </a:lnTo>
                  <a:lnTo>
                    <a:pt x="240769" y="6427"/>
                  </a:lnTo>
                  <a:lnTo>
                    <a:pt x="240568" y="6427"/>
                  </a:lnTo>
                  <a:lnTo>
                    <a:pt x="240568" y="6226"/>
                  </a:lnTo>
                  <a:lnTo>
                    <a:pt x="240970" y="6025"/>
                  </a:lnTo>
                  <a:close/>
                  <a:moveTo>
                    <a:pt x="122292" y="6025"/>
                  </a:moveTo>
                  <a:lnTo>
                    <a:pt x="122493" y="6226"/>
                  </a:lnTo>
                  <a:lnTo>
                    <a:pt x="121891" y="6628"/>
                  </a:lnTo>
                  <a:lnTo>
                    <a:pt x="121891" y="6628"/>
                  </a:lnTo>
                  <a:lnTo>
                    <a:pt x="122092" y="6226"/>
                  </a:lnTo>
                  <a:lnTo>
                    <a:pt x="122292" y="6025"/>
                  </a:lnTo>
                  <a:close/>
                  <a:moveTo>
                    <a:pt x="129923" y="6427"/>
                  </a:moveTo>
                  <a:lnTo>
                    <a:pt x="130124" y="6628"/>
                  </a:lnTo>
                  <a:lnTo>
                    <a:pt x="129722" y="6427"/>
                  </a:lnTo>
                  <a:close/>
                  <a:moveTo>
                    <a:pt x="151209" y="6226"/>
                  </a:moveTo>
                  <a:lnTo>
                    <a:pt x="151209" y="6628"/>
                  </a:lnTo>
                  <a:lnTo>
                    <a:pt x="151008" y="6628"/>
                  </a:lnTo>
                  <a:lnTo>
                    <a:pt x="151008" y="6427"/>
                  </a:lnTo>
                  <a:lnTo>
                    <a:pt x="151209" y="6226"/>
                  </a:lnTo>
                  <a:close/>
                  <a:moveTo>
                    <a:pt x="169081" y="6025"/>
                  </a:moveTo>
                  <a:lnTo>
                    <a:pt x="169282" y="6226"/>
                  </a:lnTo>
                  <a:lnTo>
                    <a:pt x="169081" y="6628"/>
                  </a:lnTo>
                  <a:lnTo>
                    <a:pt x="168880" y="6226"/>
                  </a:lnTo>
                  <a:lnTo>
                    <a:pt x="169081" y="6025"/>
                  </a:lnTo>
                  <a:close/>
                  <a:moveTo>
                    <a:pt x="170286" y="6226"/>
                  </a:moveTo>
                  <a:lnTo>
                    <a:pt x="170085" y="6427"/>
                  </a:lnTo>
                  <a:lnTo>
                    <a:pt x="169884" y="6628"/>
                  </a:lnTo>
                  <a:lnTo>
                    <a:pt x="169482" y="6427"/>
                  </a:lnTo>
                  <a:lnTo>
                    <a:pt x="170286" y="6226"/>
                  </a:lnTo>
                  <a:close/>
                  <a:moveTo>
                    <a:pt x="183941" y="6427"/>
                  </a:moveTo>
                  <a:lnTo>
                    <a:pt x="183941" y="6628"/>
                  </a:lnTo>
                  <a:lnTo>
                    <a:pt x="183740" y="6628"/>
                  </a:lnTo>
                  <a:lnTo>
                    <a:pt x="183539" y="6427"/>
                  </a:lnTo>
                  <a:close/>
                  <a:moveTo>
                    <a:pt x="187153" y="6427"/>
                  </a:moveTo>
                  <a:lnTo>
                    <a:pt x="186953" y="6628"/>
                  </a:lnTo>
                  <a:lnTo>
                    <a:pt x="186953" y="6427"/>
                  </a:lnTo>
                  <a:close/>
                  <a:moveTo>
                    <a:pt x="202013" y="6226"/>
                  </a:moveTo>
                  <a:lnTo>
                    <a:pt x="202013" y="6628"/>
                  </a:lnTo>
                  <a:lnTo>
                    <a:pt x="201612" y="6628"/>
                  </a:lnTo>
                  <a:lnTo>
                    <a:pt x="202013" y="6226"/>
                  </a:lnTo>
                  <a:close/>
                  <a:moveTo>
                    <a:pt x="229122" y="6025"/>
                  </a:moveTo>
                  <a:lnTo>
                    <a:pt x="229122" y="6427"/>
                  </a:lnTo>
                  <a:lnTo>
                    <a:pt x="228520" y="6628"/>
                  </a:lnTo>
                  <a:lnTo>
                    <a:pt x="227917" y="6628"/>
                  </a:lnTo>
                  <a:lnTo>
                    <a:pt x="227717" y="6427"/>
                  </a:lnTo>
                  <a:lnTo>
                    <a:pt x="227717" y="6226"/>
                  </a:lnTo>
                  <a:lnTo>
                    <a:pt x="228118" y="6226"/>
                  </a:lnTo>
                  <a:lnTo>
                    <a:pt x="228520" y="6025"/>
                  </a:lnTo>
                  <a:close/>
                  <a:moveTo>
                    <a:pt x="246191" y="6427"/>
                  </a:moveTo>
                  <a:lnTo>
                    <a:pt x="246191" y="6628"/>
                  </a:lnTo>
                  <a:lnTo>
                    <a:pt x="245990" y="6427"/>
                  </a:lnTo>
                  <a:close/>
                  <a:moveTo>
                    <a:pt x="204825" y="6427"/>
                  </a:moveTo>
                  <a:lnTo>
                    <a:pt x="205025" y="6828"/>
                  </a:lnTo>
                  <a:lnTo>
                    <a:pt x="205025" y="6828"/>
                  </a:lnTo>
                  <a:lnTo>
                    <a:pt x="204624" y="6628"/>
                  </a:lnTo>
                  <a:lnTo>
                    <a:pt x="204825" y="6427"/>
                  </a:lnTo>
                  <a:close/>
                  <a:moveTo>
                    <a:pt x="129120" y="6427"/>
                  </a:moveTo>
                  <a:lnTo>
                    <a:pt x="129923" y="6828"/>
                  </a:lnTo>
                  <a:lnTo>
                    <a:pt x="129120" y="6828"/>
                  </a:lnTo>
                  <a:lnTo>
                    <a:pt x="129120" y="6427"/>
                  </a:lnTo>
                  <a:close/>
                  <a:moveTo>
                    <a:pt x="166671" y="6628"/>
                  </a:moveTo>
                  <a:lnTo>
                    <a:pt x="166269" y="6828"/>
                  </a:lnTo>
                  <a:lnTo>
                    <a:pt x="166269" y="6628"/>
                  </a:lnTo>
                  <a:close/>
                  <a:moveTo>
                    <a:pt x="175306" y="6427"/>
                  </a:moveTo>
                  <a:lnTo>
                    <a:pt x="174904" y="6628"/>
                  </a:lnTo>
                  <a:lnTo>
                    <a:pt x="174503" y="6628"/>
                  </a:lnTo>
                  <a:lnTo>
                    <a:pt x="174101" y="6828"/>
                  </a:lnTo>
                  <a:lnTo>
                    <a:pt x="174101" y="6628"/>
                  </a:lnTo>
                  <a:lnTo>
                    <a:pt x="174503" y="6628"/>
                  </a:lnTo>
                  <a:lnTo>
                    <a:pt x="174904" y="6427"/>
                  </a:lnTo>
                  <a:close/>
                  <a:moveTo>
                    <a:pt x="201210" y="6628"/>
                  </a:moveTo>
                  <a:lnTo>
                    <a:pt x="201210" y="6828"/>
                  </a:lnTo>
                  <a:lnTo>
                    <a:pt x="201009" y="6828"/>
                  </a:lnTo>
                  <a:lnTo>
                    <a:pt x="201009" y="6628"/>
                  </a:lnTo>
                  <a:close/>
                  <a:moveTo>
                    <a:pt x="216672" y="6628"/>
                  </a:moveTo>
                  <a:lnTo>
                    <a:pt x="216873" y="6828"/>
                  </a:lnTo>
                  <a:lnTo>
                    <a:pt x="216672" y="6828"/>
                  </a:lnTo>
                  <a:lnTo>
                    <a:pt x="216672" y="6628"/>
                  </a:lnTo>
                  <a:close/>
                  <a:moveTo>
                    <a:pt x="237958" y="6226"/>
                  </a:moveTo>
                  <a:lnTo>
                    <a:pt x="238159" y="6628"/>
                  </a:lnTo>
                  <a:lnTo>
                    <a:pt x="238159" y="6828"/>
                  </a:lnTo>
                  <a:lnTo>
                    <a:pt x="237958" y="6628"/>
                  </a:lnTo>
                  <a:lnTo>
                    <a:pt x="237958" y="6226"/>
                  </a:lnTo>
                  <a:close/>
                  <a:moveTo>
                    <a:pt x="121891" y="6828"/>
                  </a:moveTo>
                  <a:lnTo>
                    <a:pt x="122092" y="7029"/>
                  </a:lnTo>
                  <a:lnTo>
                    <a:pt x="121891" y="7029"/>
                  </a:lnTo>
                  <a:lnTo>
                    <a:pt x="121891" y="6828"/>
                  </a:lnTo>
                  <a:close/>
                  <a:moveTo>
                    <a:pt x="123497" y="6427"/>
                  </a:moveTo>
                  <a:lnTo>
                    <a:pt x="123096" y="7029"/>
                  </a:lnTo>
                  <a:lnTo>
                    <a:pt x="122895" y="6828"/>
                  </a:lnTo>
                  <a:lnTo>
                    <a:pt x="123497" y="6427"/>
                  </a:lnTo>
                  <a:close/>
                  <a:moveTo>
                    <a:pt x="160245" y="6427"/>
                  </a:moveTo>
                  <a:lnTo>
                    <a:pt x="160446" y="6628"/>
                  </a:lnTo>
                  <a:lnTo>
                    <a:pt x="160848" y="6628"/>
                  </a:lnTo>
                  <a:lnTo>
                    <a:pt x="160647" y="7029"/>
                  </a:lnTo>
                  <a:lnTo>
                    <a:pt x="160245" y="6828"/>
                  </a:lnTo>
                  <a:lnTo>
                    <a:pt x="160245" y="6628"/>
                  </a:lnTo>
                  <a:lnTo>
                    <a:pt x="160245" y="6427"/>
                  </a:lnTo>
                  <a:close/>
                  <a:moveTo>
                    <a:pt x="170286" y="6828"/>
                  </a:moveTo>
                  <a:lnTo>
                    <a:pt x="170085" y="7029"/>
                  </a:lnTo>
                  <a:lnTo>
                    <a:pt x="169884" y="7029"/>
                  </a:lnTo>
                  <a:lnTo>
                    <a:pt x="169683" y="6828"/>
                  </a:lnTo>
                  <a:close/>
                  <a:moveTo>
                    <a:pt x="171290" y="6828"/>
                  </a:moveTo>
                  <a:lnTo>
                    <a:pt x="171490" y="7029"/>
                  </a:lnTo>
                  <a:lnTo>
                    <a:pt x="171290" y="7029"/>
                  </a:lnTo>
                  <a:lnTo>
                    <a:pt x="170888" y="6828"/>
                  </a:lnTo>
                  <a:close/>
                  <a:moveTo>
                    <a:pt x="175306" y="6828"/>
                  </a:moveTo>
                  <a:lnTo>
                    <a:pt x="175707" y="7029"/>
                  </a:lnTo>
                  <a:lnTo>
                    <a:pt x="175306" y="7029"/>
                  </a:lnTo>
                  <a:lnTo>
                    <a:pt x="175306" y="6828"/>
                  </a:lnTo>
                  <a:close/>
                  <a:moveTo>
                    <a:pt x="183740" y="6828"/>
                  </a:moveTo>
                  <a:lnTo>
                    <a:pt x="184141" y="7029"/>
                  </a:lnTo>
                  <a:lnTo>
                    <a:pt x="183539" y="7029"/>
                  </a:lnTo>
                  <a:lnTo>
                    <a:pt x="183740" y="6828"/>
                  </a:lnTo>
                  <a:close/>
                  <a:moveTo>
                    <a:pt x="184744" y="6828"/>
                  </a:moveTo>
                  <a:lnTo>
                    <a:pt x="184744" y="7029"/>
                  </a:lnTo>
                  <a:lnTo>
                    <a:pt x="184543" y="7029"/>
                  </a:lnTo>
                  <a:lnTo>
                    <a:pt x="184543" y="6828"/>
                  </a:lnTo>
                  <a:close/>
                  <a:moveTo>
                    <a:pt x="218279" y="6828"/>
                  </a:moveTo>
                  <a:lnTo>
                    <a:pt x="218279" y="7029"/>
                  </a:lnTo>
                  <a:lnTo>
                    <a:pt x="218078" y="7029"/>
                  </a:lnTo>
                  <a:lnTo>
                    <a:pt x="218078" y="6828"/>
                  </a:lnTo>
                  <a:close/>
                  <a:moveTo>
                    <a:pt x="226913" y="6025"/>
                  </a:moveTo>
                  <a:lnTo>
                    <a:pt x="226913" y="6427"/>
                  </a:lnTo>
                  <a:lnTo>
                    <a:pt x="227114" y="6628"/>
                  </a:lnTo>
                  <a:lnTo>
                    <a:pt x="227315" y="7029"/>
                  </a:lnTo>
                  <a:lnTo>
                    <a:pt x="226913" y="7029"/>
                  </a:lnTo>
                  <a:lnTo>
                    <a:pt x="226713" y="6828"/>
                  </a:lnTo>
                  <a:lnTo>
                    <a:pt x="226311" y="7029"/>
                  </a:lnTo>
                  <a:lnTo>
                    <a:pt x="226110" y="7029"/>
                  </a:lnTo>
                  <a:lnTo>
                    <a:pt x="226311" y="6828"/>
                  </a:lnTo>
                  <a:lnTo>
                    <a:pt x="226713" y="6628"/>
                  </a:lnTo>
                  <a:lnTo>
                    <a:pt x="226913" y="6427"/>
                  </a:lnTo>
                  <a:lnTo>
                    <a:pt x="226512" y="6226"/>
                  </a:lnTo>
                  <a:lnTo>
                    <a:pt x="226913" y="6025"/>
                  </a:lnTo>
                  <a:close/>
                  <a:moveTo>
                    <a:pt x="232134" y="6828"/>
                  </a:moveTo>
                  <a:lnTo>
                    <a:pt x="232134" y="7029"/>
                  </a:lnTo>
                  <a:lnTo>
                    <a:pt x="231532" y="6828"/>
                  </a:lnTo>
                  <a:close/>
                  <a:moveTo>
                    <a:pt x="232536" y="6628"/>
                  </a:moveTo>
                  <a:lnTo>
                    <a:pt x="232938" y="6828"/>
                  </a:lnTo>
                  <a:lnTo>
                    <a:pt x="232536" y="7029"/>
                  </a:lnTo>
                  <a:lnTo>
                    <a:pt x="232335" y="6828"/>
                  </a:lnTo>
                  <a:lnTo>
                    <a:pt x="232536" y="6628"/>
                  </a:lnTo>
                  <a:close/>
                  <a:moveTo>
                    <a:pt x="241171" y="6828"/>
                  </a:moveTo>
                  <a:lnTo>
                    <a:pt x="241372" y="7029"/>
                  </a:lnTo>
                  <a:lnTo>
                    <a:pt x="241171" y="7029"/>
                  </a:lnTo>
                  <a:lnTo>
                    <a:pt x="240970" y="6828"/>
                  </a:lnTo>
                  <a:close/>
                  <a:moveTo>
                    <a:pt x="130927" y="7029"/>
                  </a:moveTo>
                  <a:lnTo>
                    <a:pt x="130726" y="7230"/>
                  </a:lnTo>
                  <a:lnTo>
                    <a:pt x="130726" y="7029"/>
                  </a:lnTo>
                  <a:close/>
                  <a:moveTo>
                    <a:pt x="169081" y="7029"/>
                  </a:moveTo>
                  <a:lnTo>
                    <a:pt x="169081" y="7230"/>
                  </a:lnTo>
                  <a:lnTo>
                    <a:pt x="168880" y="7029"/>
                  </a:lnTo>
                  <a:close/>
                  <a:moveTo>
                    <a:pt x="181732" y="7029"/>
                  </a:moveTo>
                  <a:lnTo>
                    <a:pt x="181732" y="7230"/>
                  </a:lnTo>
                  <a:lnTo>
                    <a:pt x="181531" y="7029"/>
                  </a:lnTo>
                  <a:close/>
                  <a:moveTo>
                    <a:pt x="219283" y="6226"/>
                  </a:moveTo>
                  <a:lnTo>
                    <a:pt x="219885" y="6828"/>
                  </a:lnTo>
                  <a:lnTo>
                    <a:pt x="220889" y="6628"/>
                  </a:lnTo>
                  <a:lnTo>
                    <a:pt x="220889" y="6828"/>
                  </a:lnTo>
                  <a:lnTo>
                    <a:pt x="220287" y="7029"/>
                  </a:lnTo>
                  <a:lnTo>
                    <a:pt x="219885" y="7230"/>
                  </a:lnTo>
                  <a:lnTo>
                    <a:pt x="219484" y="7230"/>
                  </a:lnTo>
                  <a:lnTo>
                    <a:pt x="219484" y="6828"/>
                  </a:lnTo>
                  <a:lnTo>
                    <a:pt x="219283" y="6427"/>
                  </a:lnTo>
                  <a:lnTo>
                    <a:pt x="219283" y="6226"/>
                  </a:lnTo>
                  <a:close/>
                  <a:moveTo>
                    <a:pt x="227917" y="7029"/>
                  </a:moveTo>
                  <a:lnTo>
                    <a:pt x="228118" y="7230"/>
                  </a:lnTo>
                  <a:lnTo>
                    <a:pt x="227717" y="7029"/>
                  </a:lnTo>
                  <a:close/>
                  <a:moveTo>
                    <a:pt x="229725" y="7029"/>
                  </a:moveTo>
                  <a:lnTo>
                    <a:pt x="229725" y="7230"/>
                  </a:lnTo>
                  <a:lnTo>
                    <a:pt x="229524" y="7029"/>
                  </a:lnTo>
                  <a:close/>
                  <a:moveTo>
                    <a:pt x="238560" y="6226"/>
                  </a:moveTo>
                  <a:lnTo>
                    <a:pt x="238761" y="6427"/>
                  </a:lnTo>
                  <a:lnTo>
                    <a:pt x="239364" y="7029"/>
                  </a:lnTo>
                  <a:lnTo>
                    <a:pt x="239163" y="7230"/>
                  </a:lnTo>
                  <a:lnTo>
                    <a:pt x="238962" y="7230"/>
                  </a:lnTo>
                  <a:lnTo>
                    <a:pt x="238560" y="6828"/>
                  </a:lnTo>
                  <a:lnTo>
                    <a:pt x="238560" y="6628"/>
                  </a:lnTo>
                  <a:lnTo>
                    <a:pt x="238560" y="6226"/>
                  </a:lnTo>
                  <a:close/>
                  <a:moveTo>
                    <a:pt x="131128" y="7230"/>
                  </a:moveTo>
                  <a:lnTo>
                    <a:pt x="131329" y="7431"/>
                  </a:lnTo>
                  <a:lnTo>
                    <a:pt x="130927" y="7431"/>
                  </a:lnTo>
                  <a:lnTo>
                    <a:pt x="131128" y="7230"/>
                  </a:lnTo>
                  <a:close/>
                  <a:moveTo>
                    <a:pt x="156631" y="6427"/>
                  </a:moveTo>
                  <a:lnTo>
                    <a:pt x="157434" y="6628"/>
                  </a:lnTo>
                  <a:lnTo>
                    <a:pt x="157835" y="6828"/>
                  </a:lnTo>
                  <a:lnTo>
                    <a:pt x="158036" y="7029"/>
                  </a:lnTo>
                  <a:lnTo>
                    <a:pt x="158036" y="7230"/>
                  </a:lnTo>
                  <a:lnTo>
                    <a:pt x="157835" y="7431"/>
                  </a:lnTo>
                  <a:lnTo>
                    <a:pt x="157835" y="7230"/>
                  </a:lnTo>
                  <a:lnTo>
                    <a:pt x="157835" y="6828"/>
                  </a:lnTo>
                  <a:lnTo>
                    <a:pt x="157434" y="7029"/>
                  </a:lnTo>
                  <a:lnTo>
                    <a:pt x="156831" y="7029"/>
                  </a:lnTo>
                  <a:lnTo>
                    <a:pt x="156229" y="6628"/>
                  </a:lnTo>
                  <a:lnTo>
                    <a:pt x="156229" y="6427"/>
                  </a:lnTo>
                  <a:close/>
                  <a:moveTo>
                    <a:pt x="163056" y="7230"/>
                  </a:moveTo>
                  <a:lnTo>
                    <a:pt x="162856" y="7431"/>
                  </a:lnTo>
                  <a:lnTo>
                    <a:pt x="162655" y="7431"/>
                  </a:lnTo>
                  <a:lnTo>
                    <a:pt x="162856" y="7230"/>
                  </a:lnTo>
                  <a:close/>
                  <a:moveTo>
                    <a:pt x="204423" y="7230"/>
                  </a:moveTo>
                  <a:lnTo>
                    <a:pt x="204825" y="7431"/>
                  </a:lnTo>
                  <a:lnTo>
                    <a:pt x="204222" y="7431"/>
                  </a:lnTo>
                  <a:lnTo>
                    <a:pt x="204222" y="7230"/>
                  </a:lnTo>
                  <a:close/>
                  <a:moveTo>
                    <a:pt x="217275" y="7029"/>
                  </a:moveTo>
                  <a:lnTo>
                    <a:pt x="217475" y="7230"/>
                  </a:lnTo>
                  <a:lnTo>
                    <a:pt x="217275" y="7431"/>
                  </a:lnTo>
                  <a:lnTo>
                    <a:pt x="216873" y="7029"/>
                  </a:lnTo>
                  <a:close/>
                  <a:moveTo>
                    <a:pt x="221492" y="7230"/>
                  </a:moveTo>
                  <a:lnTo>
                    <a:pt x="221291" y="7431"/>
                  </a:lnTo>
                  <a:lnTo>
                    <a:pt x="220889" y="7431"/>
                  </a:lnTo>
                  <a:lnTo>
                    <a:pt x="221090" y="7230"/>
                  </a:lnTo>
                  <a:close/>
                  <a:moveTo>
                    <a:pt x="222496" y="6628"/>
                  </a:moveTo>
                  <a:lnTo>
                    <a:pt x="222696" y="6828"/>
                  </a:lnTo>
                  <a:lnTo>
                    <a:pt x="222696" y="7230"/>
                  </a:lnTo>
                  <a:lnTo>
                    <a:pt x="223098" y="7230"/>
                  </a:lnTo>
                  <a:lnTo>
                    <a:pt x="222897" y="7431"/>
                  </a:lnTo>
                  <a:lnTo>
                    <a:pt x="222496" y="7230"/>
                  </a:lnTo>
                  <a:lnTo>
                    <a:pt x="222295" y="6628"/>
                  </a:lnTo>
                  <a:close/>
                  <a:moveTo>
                    <a:pt x="224303" y="6828"/>
                  </a:moveTo>
                  <a:lnTo>
                    <a:pt x="224504" y="7029"/>
                  </a:lnTo>
                  <a:lnTo>
                    <a:pt x="224303" y="7029"/>
                  </a:lnTo>
                  <a:lnTo>
                    <a:pt x="224102" y="7431"/>
                  </a:lnTo>
                  <a:lnTo>
                    <a:pt x="224102" y="7029"/>
                  </a:lnTo>
                  <a:lnTo>
                    <a:pt x="224303" y="6828"/>
                  </a:lnTo>
                  <a:close/>
                  <a:moveTo>
                    <a:pt x="229323" y="7230"/>
                  </a:moveTo>
                  <a:lnTo>
                    <a:pt x="229323" y="7431"/>
                  </a:lnTo>
                  <a:lnTo>
                    <a:pt x="229122" y="7431"/>
                  </a:lnTo>
                  <a:lnTo>
                    <a:pt x="229122" y="7230"/>
                  </a:lnTo>
                  <a:close/>
                  <a:moveTo>
                    <a:pt x="239564" y="6628"/>
                  </a:moveTo>
                  <a:lnTo>
                    <a:pt x="240167" y="6828"/>
                  </a:lnTo>
                  <a:lnTo>
                    <a:pt x="240568" y="7029"/>
                  </a:lnTo>
                  <a:lnTo>
                    <a:pt x="240568" y="7230"/>
                  </a:lnTo>
                  <a:lnTo>
                    <a:pt x="239966" y="7431"/>
                  </a:lnTo>
                  <a:lnTo>
                    <a:pt x="239564" y="7431"/>
                  </a:lnTo>
                  <a:lnTo>
                    <a:pt x="239564" y="7230"/>
                  </a:lnTo>
                  <a:lnTo>
                    <a:pt x="239765" y="7029"/>
                  </a:lnTo>
                  <a:lnTo>
                    <a:pt x="239564" y="6628"/>
                  </a:lnTo>
                  <a:close/>
                  <a:moveTo>
                    <a:pt x="129923" y="7029"/>
                  </a:moveTo>
                  <a:lnTo>
                    <a:pt x="129321" y="7632"/>
                  </a:lnTo>
                  <a:lnTo>
                    <a:pt x="128919" y="7632"/>
                  </a:lnTo>
                  <a:lnTo>
                    <a:pt x="128718" y="7230"/>
                  </a:lnTo>
                  <a:lnTo>
                    <a:pt x="129321" y="7029"/>
                  </a:lnTo>
                  <a:close/>
                  <a:moveTo>
                    <a:pt x="134943" y="7230"/>
                  </a:moveTo>
                  <a:lnTo>
                    <a:pt x="134743" y="7632"/>
                  </a:lnTo>
                  <a:lnTo>
                    <a:pt x="134140" y="7632"/>
                  </a:lnTo>
                  <a:lnTo>
                    <a:pt x="134943" y="7230"/>
                  </a:lnTo>
                  <a:close/>
                  <a:moveTo>
                    <a:pt x="157434" y="7431"/>
                  </a:moveTo>
                  <a:lnTo>
                    <a:pt x="157434" y="7632"/>
                  </a:lnTo>
                  <a:lnTo>
                    <a:pt x="157233" y="7632"/>
                  </a:lnTo>
                  <a:lnTo>
                    <a:pt x="157233" y="7431"/>
                  </a:lnTo>
                  <a:close/>
                  <a:moveTo>
                    <a:pt x="164061" y="6628"/>
                  </a:moveTo>
                  <a:lnTo>
                    <a:pt x="164061" y="6828"/>
                  </a:lnTo>
                  <a:lnTo>
                    <a:pt x="164663" y="7029"/>
                  </a:lnTo>
                  <a:lnTo>
                    <a:pt x="165065" y="7230"/>
                  </a:lnTo>
                  <a:lnTo>
                    <a:pt x="165065" y="7431"/>
                  </a:lnTo>
                  <a:lnTo>
                    <a:pt x="164864" y="7632"/>
                  </a:lnTo>
                  <a:lnTo>
                    <a:pt x="163860" y="7632"/>
                  </a:lnTo>
                  <a:lnTo>
                    <a:pt x="163257" y="7431"/>
                  </a:lnTo>
                  <a:lnTo>
                    <a:pt x="163458" y="7029"/>
                  </a:lnTo>
                  <a:lnTo>
                    <a:pt x="163860" y="6628"/>
                  </a:lnTo>
                  <a:close/>
                  <a:moveTo>
                    <a:pt x="184342" y="7029"/>
                  </a:moveTo>
                  <a:lnTo>
                    <a:pt x="184543" y="7632"/>
                  </a:lnTo>
                  <a:lnTo>
                    <a:pt x="184141" y="7632"/>
                  </a:lnTo>
                  <a:lnTo>
                    <a:pt x="184342" y="7029"/>
                  </a:lnTo>
                  <a:close/>
                  <a:moveTo>
                    <a:pt x="185346" y="7230"/>
                  </a:moveTo>
                  <a:lnTo>
                    <a:pt x="185346" y="7431"/>
                  </a:lnTo>
                  <a:lnTo>
                    <a:pt x="185145" y="7632"/>
                  </a:lnTo>
                  <a:lnTo>
                    <a:pt x="184744" y="7431"/>
                  </a:lnTo>
                  <a:lnTo>
                    <a:pt x="184744" y="7230"/>
                  </a:lnTo>
                  <a:lnTo>
                    <a:pt x="184945" y="7431"/>
                  </a:lnTo>
                  <a:lnTo>
                    <a:pt x="185346" y="7230"/>
                  </a:lnTo>
                  <a:close/>
                  <a:moveTo>
                    <a:pt x="218480" y="7230"/>
                  </a:moveTo>
                  <a:lnTo>
                    <a:pt x="218480" y="7632"/>
                  </a:lnTo>
                  <a:lnTo>
                    <a:pt x="218078" y="7632"/>
                  </a:lnTo>
                  <a:lnTo>
                    <a:pt x="217676" y="7431"/>
                  </a:lnTo>
                  <a:lnTo>
                    <a:pt x="218279" y="7431"/>
                  </a:lnTo>
                  <a:lnTo>
                    <a:pt x="218480" y="7230"/>
                  </a:lnTo>
                  <a:close/>
                  <a:moveTo>
                    <a:pt x="226913" y="7431"/>
                  </a:moveTo>
                  <a:lnTo>
                    <a:pt x="227114" y="7632"/>
                  </a:lnTo>
                  <a:lnTo>
                    <a:pt x="226713" y="7632"/>
                  </a:lnTo>
                  <a:lnTo>
                    <a:pt x="226913" y="7431"/>
                  </a:lnTo>
                  <a:close/>
                  <a:moveTo>
                    <a:pt x="241372" y="7431"/>
                  </a:moveTo>
                  <a:lnTo>
                    <a:pt x="241372" y="7632"/>
                  </a:lnTo>
                  <a:lnTo>
                    <a:pt x="241171" y="7431"/>
                  </a:lnTo>
                  <a:close/>
                  <a:moveTo>
                    <a:pt x="136751" y="7230"/>
                  </a:moveTo>
                  <a:lnTo>
                    <a:pt x="137353" y="7632"/>
                  </a:lnTo>
                  <a:lnTo>
                    <a:pt x="136550" y="7832"/>
                  </a:lnTo>
                  <a:lnTo>
                    <a:pt x="136751" y="7230"/>
                  </a:lnTo>
                  <a:close/>
                  <a:moveTo>
                    <a:pt x="162856" y="7632"/>
                  </a:moveTo>
                  <a:lnTo>
                    <a:pt x="163056" y="7832"/>
                  </a:lnTo>
                  <a:lnTo>
                    <a:pt x="162856" y="7832"/>
                  </a:lnTo>
                  <a:lnTo>
                    <a:pt x="162856" y="7632"/>
                  </a:lnTo>
                  <a:close/>
                  <a:moveTo>
                    <a:pt x="165868" y="7230"/>
                  </a:moveTo>
                  <a:lnTo>
                    <a:pt x="166269" y="7431"/>
                  </a:lnTo>
                  <a:lnTo>
                    <a:pt x="166671" y="7632"/>
                  </a:lnTo>
                  <a:lnTo>
                    <a:pt x="166069" y="7832"/>
                  </a:lnTo>
                  <a:lnTo>
                    <a:pt x="165868" y="7632"/>
                  </a:lnTo>
                  <a:lnTo>
                    <a:pt x="166069" y="7431"/>
                  </a:lnTo>
                  <a:lnTo>
                    <a:pt x="165667" y="7230"/>
                  </a:lnTo>
                  <a:close/>
                  <a:moveTo>
                    <a:pt x="175908" y="7632"/>
                  </a:moveTo>
                  <a:lnTo>
                    <a:pt x="176109" y="7832"/>
                  </a:lnTo>
                  <a:lnTo>
                    <a:pt x="175507" y="7632"/>
                  </a:lnTo>
                  <a:close/>
                  <a:moveTo>
                    <a:pt x="182334" y="7230"/>
                  </a:moveTo>
                  <a:lnTo>
                    <a:pt x="182736" y="7632"/>
                  </a:lnTo>
                  <a:lnTo>
                    <a:pt x="182535" y="7832"/>
                  </a:lnTo>
                  <a:lnTo>
                    <a:pt x="182133" y="7632"/>
                  </a:lnTo>
                  <a:lnTo>
                    <a:pt x="182133" y="7431"/>
                  </a:lnTo>
                  <a:lnTo>
                    <a:pt x="182133" y="7230"/>
                  </a:lnTo>
                  <a:close/>
                  <a:moveTo>
                    <a:pt x="203218" y="7029"/>
                  </a:moveTo>
                  <a:lnTo>
                    <a:pt x="203419" y="7230"/>
                  </a:lnTo>
                  <a:lnTo>
                    <a:pt x="203218" y="7431"/>
                  </a:lnTo>
                  <a:lnTo>
                    <a:pt x="203218" y="7832"/>
                  </a:lnTo>
                  <a:lnTo>
                    <a:pt x="203017" y="7832"/>
                  </a:lnTo>
                  <a:lnTo>
                    <a:pt x="202816" y="7431"/>
                  </a:lnTo>
                  <a:lnTo>
                    <a:pt x="202816" y="7230"/>
                  </a:lnTo>
                  <a:lnTo>
                    <a:pt x="203218" y="7029"/>
                  </a:lnTo>
                  <a:close/>
                  <a:moveTo>
                    <a:pt x="210246" y="7632"/>
                  </a:moveTo>
                  <a:lnTo>
                    <a:pt x="210447" y="7832"/>
                  </a:lnTo>
                  <a:lnTo>
                    <a:pt x="210046" y="7832"/>
                  </a:lnTo>
                  <a:lnTo>
                    <a:pt x="210046" y="7632"/>
                  </a:lnTo>
                  <a:close/>
                  <a:moveTo>
                    <a:pt x="221492" y="7632"/>
                  </a:moveTo>
                  <a:lnTo>
                    <a:pt x="221291" y="7832"/>
                  </a:lnTo>
                  <a:lnTo>
                    <a:pt x="221090" y="7632"/>
                  </a:lnTo>
                  <a:close/>
                  <a:moveTo>
                    <a:pt x="229926" y="7632"/>
                  </a:moveTo>
                  <a:lnTo>
                    <a:pt x="230126" y="7832"/>
                  </a:lnTo>
                  <a:lnTo>
                    <a:pt x="228520" y="7832"/>
                  </a:lnTo>
                  <a:lnTo>
                    <a:pt x="228922" y="7632"/>
                  </a:lnTo>
                  <a:close/>
                  <a:moveTo>
                    <a:pt x="231934" y="7230"/>
                  </a:moveTo>
                  <a:lnTo>
                    <a:pt x="232335" y="7632"/>
                  </a:lnTo>
                  <a:lnTo>
                    <a:pt x="231934" y="7632"/>
                  </a:lnTo>
                  <a:lnTo>
                    <a:pt x="232134" y="7832"/>
                  </a:lnTo>
                  <a:lnTo>
                    <a:pt x="231733" y="7832"/>
                  </a:lnTo>
                  <a:lnTo>
                    <a:pt x="231934" y="7632"/>
                  </a:lnTo>
                  <a:lnTo>
                    <a:pt x="231733" y="7632"/>
                  </a:lnTo>
                  <a:lnTo>
                    <a:pt x="231934" y="7230"/>
                  </a:lnTo>
                  <a:close/>
                  <a:moveTo>
                    <a:pt x="232938" y="7431"/>
                  </a:moveTo>
                  <a:lnTo>
                    <a:pt x="233139" y="7632"/>
                  </a:lnTo>
                  <a:lnTo>
                    <a:pt x="233139" y="7832"/>
                  </a:lnTo>
                  <a:lnTo>
                    <a:pt x="232938" y="7632"/>
                  </a:lnTo>
                  <a:lnTo>
                    <a:pt x="232938" y="7431"/>
                  </a:lnTo>
                  <a:close/>
                  <a:moveTo>
                    <a:pt x="246994" y="7431"/>
                  </a:moveTo>
                  <a:lnTo>
                    <a:pt x="247195" y="7632"/>
                  </a:lnTo>
                  <a:lnTo>
                    <a:pt x="246994" y="7832"/>
                  </a:lnTo>
                  <a:lnTo>
                    <a:pt x="246793" y="7832"/>
                  </a:lnTo>
                  <a:lnTo>
                    <a:pt x="246593" y="7431"/>
                  </a:lnTo>
                  <a:close/>
                  <a:moveTo>
                    <a:pt x="142775" y="7632"/>
                  </a:moveTo>
                  <a:lnTo>
                    <a:pt x="142976" y="7832"/>
                  </a:lnTo>
                  <a:lnTo>
                    <a:pt x="142373" y="8033"/>
                  </a:lnTo>
                  <a:lnTo>
                    <a:pt x="142373" y="8033"/>
                  </a:lnTo>
                  <a:lnTo>
                    <a:pt x="142775" y="7832"/>
                  </a:lnTo>
                  <a:lnTo>
                    <a:pt x="142775" y="7632"/>
                  </a:lnTo>
                  <a:close/>
                  <a:moveTo>
                    <a:pt x="201612" y="7832"/>
                  </a:moveTo>
                  <a:lnTo>
                    <a:pt x="201612" y="8033"/>
                  </a:lnTo>
                  <a:lnTo>
                    <a:pt x="201411" y="8033"/>
                  </a:lnTo>
                  <a:lnTo>
                    <a:pt x="201411" y="7832"/>
                  </a:lnTo>
                  <a:close/>
                  <a:moveTo>
                    <a:pt x="239966" y="7632"/>
                  </a:moveTo>
                  <a:lnTo>
                    <a:pt x="239966" y="7832"/>
                  </a:lnTo>
                  <a:lnTo>
                    <a:pt x="239564" y="8033"/>
                  </a:lnTo>
                  <a:lnTo>
                    <a:pt x="239564" y="7832"/>
                  </a:lnTo>
                  <a:lnTo>
                    <a:pt x="239765" y="7632"/>
                  </a:lnTo>
                  <a:close/>
                  <a:moveTo>
                    <a:pt x="241572" y="7832"/>
                  </a:moveTo>
                  <a:lnTo>
                    <a:pt x="241372" y="8033"/>
                  </a:lnTo>
                  <a:lnTo>
                    <a:pt x="241171" y="7832"/>
                  </a:lnTo>
                  <a:close/>
                  <a:moveTo>
                    <a:pt x="212254" y="7832"/>
                  </a:moveTo>
                  <a:lnTo>
                    <a:pt x="212455" y="8234"/>
                  </a:lnTo>
                  <a:lnTo>
                    <a:pt x="212455" y="8234"/>
                  </a:lnTo>
                  <a:lnTo>
                    <a:pt x="212054" y="8033"/>
                  </a:lnTo>
                  <a:lnTo>
                    <a:pt x="211652" y="8033"/>
                  </a:lnTo>
                  <a:lnTo>
                    <a:pt x="211652" y="7832"/>
                  </a:lnTo>
                  <a:close/>
                  <a:moveTo>
                    <a:pt x="107433" y="8033"/>
                  </a:moveTo>
                  <a:lnTo>
                    <a:pt x="107232" y="8234"/>
                  </a:lnTo>
                  <a:lnTo>
                    <a:pt x="106830" y="8033"/>
                  </a:lnTo>
                  <a:close/>
                  <a:moveTo>
                    <a:pt x="115063" y="8033"/>
                  </a:moveTo>
                  <a:lnTo>
                    <a:pt x="115063" y="8234"/>
                  </a:lnTo>
                  <a:lnTo>
                    <a:pt x="114862" y="8234"/>
                  </a:lnTo>
                  <a:lnTo>
                    <a:pt x="114862" y="8033"/>
                  </a:lnTo>
                  <a:close/>
                  <a:moveTo>
                    <a:pt x="144582" y="8033"/>
                  </a:moveTo>
                  <a:lnTo>
                    <a:pt x="144582" y="8234"/>
                  </a:lnTo>
                  <a:lnTo>
                    <a:pt x="144381" y="8033"/>
                  </a:lnTo>
                  <a:close/>
                  <a:moveTo>
                    <a:pt x="178920" y="8033"/>
                  </a:moveTo>
                  <a:lnTo>
                    <a:pt x="178920" y="8234"/>
                  </a:lnTo>
                  <a:lnTo>
                    <a:pt x="178719" y="8033"/>
                  </a:lnTo>
                  <a:close/>
                  <a:moveTo>
                    <a:pt x="183941" y="7832"/>
                  </a:moveTo>
                  <a:lnTo>
                    <a:pt x="184141" y="8033"/>
                  </a:lnTo>
                  <a:lnTo>
                    <a:pt x="183941" y="8033"/>
                  </a:lnTo>
                  <a:lnTo>
                    <a:pt x="183740" y="8234"/>
                  </a:lnTo>
                  <a:lnTo>
                    <a:pt x="183539" y="8033"/>
                  </a:lnTo>
                  <a:lnTo>
                    <a:pt x="183740" y="8033"/>
                  </a:lnTo>
                  <a:lnTo>
                    <a:pt x="183941" y="7832"/>
                  </a:lnTo>
                  <a:close/>
                  <a:moveTo>
                    <a:pt x="192374" y="8033"/>
                  </a:moveTo>
                  <a:lnTo>
                    <a:pt x="192174" y="8234"/>
                  </a:lnTo>
                  <a:lnTo>
                    <a:pt x="191973" y="8234"/>
                  </a:lnTo>
                  <a:lnTo>
                    <a:pt x="192174" y="8033"/>
                  </a:lnTo>
                  <a:close/>
                  <a:moveTo>
                    <a:pt x="206230" y="7832"/>
                  </a:moveTo>
                  <a:lnTo>
                    <a:pt x="206431" y="8033"/>
                  </a:lnTo>
                  <a:lnTo>
                    <a:pt x="206029" y="8234"/>
                  </a:lnTo>
                  <a:lnTo>
                    <a:pt x="205829" y="8033"/>
                  </a:lnTo>
                  <a:lnTo>
                    <a:pt x="206230" y="7832"/>
                  </a:lnTo>
                  <a:close/>
                  <a:moveTo>
                    <a:pt x="222696" y="7431"/>
                  </a:moveTo>
                  <a:lnTo>
                    <a:pt x="222094" y="7632"/>
                  </a:lnTo>
                  <a:lnTo>
                    <a:pt x="222094" y="7832"/>
                  </a:lnTo>
                  <a:lnTo>
                    <a:pt x="224102" y="7832"/>
                  </a:lnTo>
                  <a:lnTo>
                    <a:pt x="224102" y="8033"/>
                  </a:lnTo>
                  <a:lnTo>
                    <a:pt x="223701" y="8234"/>
                  </a:lnTo>
                  <a:lnTo>
                    <a:pt x="223098" y="8234"/>
                  </a:lnTo>
                  <a:lnTo>
                    <a:pt x="222496" y="8033"/>
                  </a:lnTo>
                  <a:lnTo>
                    <a:pt x="222094" y="7832"/>
                  </a:lnTo>
                  <a:lnTo>
                    <a:pt x="221893" y="7632"/>
                  </a:lnTo>
                  <a:lnTo>
                    <a:pt x="222295" y="7431"/>
                  </a:lnTo>
                  <a:close/>
                  <a:moveTo>
                    <a:pt x="225909" y="8033"/>
                  </a:moveTo>
                  <a:lnTo>
                    <a:pt x="226311" y="8234"/>
                  </a:lnTo>
                  <a:lnTo>
                    <a:pt x="226110" y="8234"/>
                  </a:lnTo>
                  <a:lnTo>
                    <a:pt x="225909" y="8033"/>
                  </a:lnTo>
                  <a:close/>
                  <a:moveTo>
                    <a:pt x="182736" y="8234"/>
                  </a:moveTo>
                  <a:lnTo>
                    <a:pt x="182736" y="8435"/>
                  </a:lnTo>
                  <a:lnTo>
                    <a:pt x="182535" y="8234"/>
                  </a:lnTo>
                  <a:close/>
                  <a:moveTo>
                    <a:pt x="187354" y="8033"/>
                  </a:moveTo>
                  <a:lnTo>
                    <a:pt x="187957" y="8234"/>
                  </a:lnTo>
                  <a:lnTo>
                    <a:pt x="188358" y="8435"/>
                  </a:lnTo>
                  <a:lnTo>
                    <a:pt x="187756" y="8435"/>
                  </a:lnTo>
                  <a:lnTo>
                    <a:pt x="187354" y="8234"/>
                  </a:lnTo>
                  <a:lnTo>
                    <a:pt x="187354" y="8033"/>
                  </a:lnTo>
                  <a:close/>
                  <a:moveTo>
                    <a:pt x="225106" y="8033"/>
                  </a:moveTo>
                  <a:lnTo>
                    <a:pt x="224905" y="8435"/>
                  </a:lnTo>
                  <a:lnTo>
                    <a:pt x="224504" y="8234"/>
                  </a:lnTo>
                  <a:lnTo>
                    <a:pt x="224905" y="8033"/>
                  </a:lnTo>
                  <a:close/>
                  <a:moveTo>
                    <a:pt x="249404" y="8234"/>
                  </a:moveTo>
                  <a:lnTo>
                    <a:pt x="249404" y="8435"/>
                  </a:lnTo>
                  <a:lnTo>
                    <a:pt x="249203" y="8435"/>
                  </a:lnTo>
                  <a:lnTo>
                    <a:pt x="249203" y="8234"/>
                  </a:lnTo>
                  <a:close/>
                  <a:moveTo>
                    <a:pt x="184543" y="8435"/>
                  </a:moveTo>
                  <a:lnTo>
                    <a:pt x="184744" y="8636"/>
                  </a:lnTo>
                  <a:lnTo>
                    <a:pt x="184543" y="8636"/>
                  </a:lnTo>
                  <a:lnTo>
                    <a:pt x="184543" y="8435"/>
                  </a:lnTo>
                  <a:close/>
                  <a:moveTo>
                    <a:pt x="216672" y="8435"/>
                  </a:moveTo>
                  <a:lnTo>
                    <a:pt x="216672" y="8636"/>
                  </a:lnTo>
                  <a:lnTo>
                    <a:pt x="216471" y="8636"/>
                  </a:lnTo>
                  <a:lnTo>
                    <a:pt x="216471" y="8435"/>
                  </a:lnTo>
                  <a:close/>
                  <a:moveTo>
                    <a:pt x="220889" y="8234"/>
                  </a:moveTo>
                  <a:lnTo>
                    <a:pt x="220889" y="8636"/>
                  </a:lnTo>
                  <a:lnTo>
                    <a:pt x="220688" y="8435"/>
                  </a:lnTo>
                  <a:lnTo>
                    <a:pt x="220889" y="8234"/>
                  </a:lnTo>
                  <a:close/>
                  <a:moveTo>
                    <a:pt x="233139" y="8435"/>
                  </a:moveTo>
                  <a:lnTo>
                    <a:pt x="233139" y="8636"/>
                  </a:lnTo>
                  <a:lnTo>
                    <a:pt x="232737" y="8636"/>
                  </a:lnTo>
                  <a:lnTo>
                    <a:pt x="232737" y="8435"/>
                  </a:lnTo>
                  <a:close/>
                  <a:moveTo>
                    <a:pt x="239163" y="8435"/>
                  </a:moveTo>
                  <a:lnTo>
                    <a:pt x="238962" y="8636"/>
                  </a:lnTo>
                  <a:lnTo>
                    <a:pt x="238761" y="8636"/>
                  </a:lnTo>
                  <a:lnTo>
                    <a:pt x="238962" y="8435"/>
                  </a:lnTo>
                  <a:close/>
                  <a:moveTo>
                    <a:pt x="250810" y="8033"/>
                  </a:moveTo>
                  <a:lnTo>
                    <a:pt x="251412" y="8234"/>
                  </a:lnTo>
                  <a:lnTo>
                    <a:pt x="251412" y="8435"/>
                  </a:lnTo>
                  <a:lnTo>
                    <a:pt x="251211" y="8435"/>
                  </a:lnTo>
                  <a:lnTo>
                    <a:pt x="251211" y="8636"/>
                  </a:lnTo>
                  <a:lnTo>
                    <a:pt x="250810" y="8435"/>
                  </a:lnTo>
                  <a:lnTo>
                    <a:pt x="250609" y="8234"/>
                  </a:lnTo>
                  <a:lnTo>
                    <a:pt x="250207" y="8435"/>
                  </a:lnTo>
                  <a:lnTo>
                    <a:pt x="250207" y="8033"/>
                  </a:lnTo>
                  <a:close/>
                  <a:moveTo>
                    <a:pt x="122092" y="8636"/>
                  </a:moveTo>
                  <a:lnTo>
                    <a:pt x="122292" y="8836"/>
                  </a:lnTo>
                  <a:lnTo>
                    <a:pt x="121891" y="8836"/>
                  </a:lnTo>
                  <a:lnTo>
                    <a:pt x="122092" y="8636"/>
                  </a:lnTo>
                  <a:close/>
                  <a:moveTo>
                    <a:pt x="128116" y="8636"/>
                  </a:moveTo>
                  <a:lnTo>
                    <a:pt x="128317" y="8836"/>
                  </a:lnTo>
                  <a:lnTo>
                    <a:pt x="128116" y="8836"/>
                  </a:lnTo>
                  <a:lnTo>
                    <a:pt x="128116" y="8636"/>
                  </a:lnTo>
                  <a:close/>
                  <a:moveTo>
                    <a:pt x="204825" y="8234"/>
                  </a:moveTo>
                  <a:lnTo>
                    <a:pt x="205226" y="8435"/>
                  </a:lnTo>
                  <a:lnTo>
                    <a:pt x="205226" y="8836"/>
                  </a:lnTo>
                  <a:lnTo>
                    <a:pt x="204825" y="8836"/>
                  </a:lnTo>
                  <a:lnTo>
                    <a:pt x="204825" y="8636"/>
                  </a:lnTo>
                  <a:lnTo>
                    <a:pt x="204825" y="8435"/>
                  </a:lnTo>
                  <a:lnTo>
                    <a:pt x="204423" y="8636"/>
                  </a:lnTo>
                  <a:lnTo>
                    <a:pt x="204624" y="8234"/>
                  </a:lnTo>
                  <a:close/>
                  <a:moveTo>
                    <a:pt x="210138" y="8728"/>
                  </a:moveTo>
                  <a:lnTo>
                    <a:pt x="210090" y="8758"/>
                  </a:lnTo>
                  <a:lnTo>
                    <a:pt x="210090" y="8758"/>
                  </a:lnTo>
                  <a:lnTo>
                    <a:pt x="210246" y="8836"/>
                  </a:lnTo>
                  <a:lnTo>
                    <a:pt x="210138" y="8728"/>
                  </a:lnTo>
                  <a:close/>
                  <a:moveTo>
                    <a:pt x="219484" y="8234"/>
                  </a:moveTo>
                  <a:lnTo>
                    <a:pt x="219082" y="8636"/>
                  </a:lnTo>
                  <a:lnTo>
                    <a:pt x="218680" y="8836"/>
                  </a:lnTo>
                  <a:lnTo>
                    <a:pt x="218480" y="8636"/>
                  </a:lnTo>
                  <a:lnTo>
                    <a:pt x="218680" y="8636"/>
                  </a:lnTo>
                  <a:lnTo>
                    <a:pt x="218881" y="8435"/>
                  </a:lnTo>
                  <a:lnTo>
                    <a:pt x="219082" y="8234"/>
                  </a:lnTo>
                  <a:close/>
                  <a:moveTo>
                    <a:pt x="223098" y="8636"/>
                  </a:moveTo>
                  <a:lnTo>
                    <a:pt x="223098" y="8836"/>
                  </a:lnTo>
                  <a:lnTo>
                    <a:pt x="222696" y="8836"/>
                  </a:lnTo>
                  <a:lnTo>
                    <a:pt x="222897" y="8636"/>
                  </a:lnTo>
                  <a:close/>
                  <a:moveTo>
                    <a:pt x="225909" y="8636"/>
                  </a:moveTo>
                  <a:lnTo>
                    <a:pt x="225909" y="8836"/>
                  </a:lnTo>
                  <a:lnTo>
                    <a:pt x="225307" y="8836"/>
                  </a:lnTo>
                  <a:lnTo>
                    <a:pt x="225909" y="8636"/>
                  </a:lnTo>
                  <a:close/>
                  <a:moveTo>
                    <a:pt x="230126" y="8636"/>
                  </a:moveTo>
                  <a:lnTo>
                    <a:pt x="230528" y="8836"/>
                  </a:lnTo>
                  <a:lnTo>
                    <a:pt x="230126" y="8836"/>
                  </a:lnTo>
                  <a:lnTo>
                    <a:pt x="230126" y="8636"/>
                  </a:lnTo>
                  <a:close/>
                  <a:moveTo>
                    <a:pt x="236351" y="8435"/>
                  </a:moveTo>
                  <a:lnTo>
                    <a:pt x="236552" y="8636"/>
                  </a:lnTo>
                  <a:lnTo>
                    <a:pt x="236954" y="8636"/>
                  </a:lnTo>
                  <a:lnTo>
                    <a:pt x="236753" y="8836"/>
                  </a:lnTo>
                  <a:lnTo>
                    <a:pt x="236351" y="8636"/>
                  </a:lnTo>
                  <a:lnTo>
                    <a:pt x="236351" y="8435"/>
                  </a:lnTo>
                  <a:close/>
                  <a:moveTo>
                    <a:pt x="96589" y="8836"/>
                  </a:moveTo>
                  <a:lnTo>
                    <a:pt x="96589" y="9037"/>
                  </a:lnTo>
                  <a:lnTo>
                    <a:pt x="96388" y="8836"/>
                  </a:lnTo>
                  <a:close/>
                  <a:moveTo>
                    <a:pt x="115063" y="8636"/>
                  </a:moveTo>
                  <a:lnTo>
                    <a:pt x="115063" y="8836"/>
                  </a:lnTo>
                  <a:lnTo>
                    <a:pt x="115264" y="8836"/>
                  </a:lnTo>
                  <a:lnTo>
                    <a:pt x="115063" y="9037"/>
                  </a:lnTo>
                  <a:lnTo>
                    <a:pt x="114862" y="9037"/>
                  </a:lnTo>
                  <a:lnTo>
                    <a:pt x="114662" y="8836"/>
                  </a:lnTo>
                  <a:lnTo>
                    <a:pt x="114862" y="8636"/>
                  </a:lnTo>
                  <a:close/>
                  <a:moveTo>
                    <a:pt x="190969" y="8435"/>
                  </a:moveTo>
                  <a:lnTo>
                    <a:pt x="191170" y="8636"/>
                  </a:lnTo>
                  <a:lnTo>
                    <a:pt x="191170" y="9037"/>
                  </a:lnTo>
                  <a:lnTo>
                    <a:pt x="190768" y="9037"/>
                  </a:lnTo>
                  <a:lnTo>
                    <a:pt x="190366" y="8836"/>
                  </a:lnTo>
                  <a:lnTo>
                    <a:pt x="190366" y="8636"/>
                  </a:lnTo>
                  <a:lnTo>
                    <a:pt x="190969" y="8435"/>
                  </a:lnTo>
                  <a:close/>
                  <a:moveTo>
                    <a:pt x="213459" y="8836"/>
                  </a:moveTo>
                  <a:lnTo>
                    <a:pt x="213258" y="9037"/>
                  </a:lnTo>
                  <a:lnTo>
                    <a:pt x="213058" y="9037"/>
                  </a:lnTo>
                  <a:lnTo>
                    <a:pt x="213258" y="8836"/>
                  </a:lnTo>
                  <a:close/>
                  <a:moveTo>
                    <a:pt x="215869" y="8435"/>
                  </a:moveTo>
                  <a:lnTo>
                    <a:pt x="216070" y="8636"/>
                  </a:lnTo>
                  <a:lnTo>
                    <a:pt x="216271" y="9037"/>
                  </a:lnTo>
                  <a:lnTo>
                    <a:pt x="215066" y="8836"/>
                  </a:lnTo>
                  <a:lnTo>
                    <a:pt x="215467" y="8435"/>
                  </a:lnTo>
                  <a:close/>
                  <a:moveTo>
                    <a:pt x="220287" y="8435"/>
                  </a:moveTo>
                  <a:lnTo>
                    <a:pt x="220287" y="9037"/>
                  </a:lnTo>
                  <a:lnTo>
                    <a:pt x="219885" y="8836"/>
                  </a:lnTo>
                  <a:lnTo>
                    <a:pt x="220287" y="8435"/>
                  </a:lnTo>
                  <a:close/>
                  <a:moveTo>
                    <a:pt x="224504" y="8836"/>
                  </a:moveTo>
                  <a:lnTo>
                    <a:pt x="224504" y="9037"/>
                  </a:lnTo>
                  <a:lnTo>
                    <a:pt x="224303" y="9037"/>
                  </a:lnTo>
                  <a:lnTo>
                    <a:pt x="224303" y="8836"/>
                  </a:lnTo>
                  <a:close/>
                  <a:moveTo>
                    <a:pt x="231733" y="8836"/>
                  </a:moveTo>
                  <a:lnTo>
                    <a:pt x="231733" y="9037"/>
                  </a:lnTo>
                  <a:lnTo>
                    <a:pt x="231532" y="9037"/>
                  </a:lnTo>
                  <a:lnTo>
                    <a:pt x="231532" y="8836"/>
                  </a:lnTo>
                  <a:close/>
                  <a:moveTo>
                    <a:pt x="100003" y="8836"/>
                  </a:moveTo>
                  <a:lnTo>
                    <a:pt x="99802" y="9037"/>
                  </a:lnTo>
                  <a:lnTo>
                    <a:pt x="99601" y="9238"/>
                  </a:lnTo>
                  <a:lnTo>
                    <a:pt x="99601" y="9037"/>
                  </a:lnTo>
                  <a:lnTo>
                    <a:pt x="100003" y="8836"/>
                  </a:lnTo>
                  <a:close/>
                  <a:moveTo>
                    <a:pt x="101007" y="8033"/>
                  </a:moveTo>
                  <a:lnTo>
                    <a:pt x="101007" y="8234"/>
                  </a:lnTo>
                  <a:lnTo>
                    <a:pt x="100806" y="8636"/>
                  </a:lnTo>
                  <a:lnTo>
                    <a:pt x="100605" y="8836"/>
                  </a:lnTo>
                  <a:lnTo>
                    <a:pt x="100404" y="9238"/>
                  </a:lnTo>
                  <a:lnTo>
                    <a:pt x="100404" y="9037"/>
                  </a:lnTo>
                  <a:lnTo>
                    <a:pt x="100605" y="8836"/>
                  </a:lnTo>
                  <a:lnTo>
                    <a:pt x="100404" y="8836"/>
                  </a:lnTo>
                  <a:lnTo>
                    <a:pt x="100003" y="8636"/>
                  </a:lnTo>
                  <a:lnTo>
                    <a:pt x="100204" y="8435"/>
                  </a:lnTo>
                  <a:lnTo>
                    <a:pt x="100605" y="8033"/>
                  </a:lnTo>
                  <a:close/>
                  <a:moveTo>
                    <a:pt x="127112" y="8435"/>
                  </a:moveTo>
                  <a:lnTo>
                    <a:pt x="127313" y="8836"/>
                  </a:lnTo>
                  <a:lnTo>
                    <a:pt x="127513" y="8836"/>
                  </a:lnTo>
                  <a:lnTo>
                    <a:pt x="127313" y="9238"/>
                  </a:lnTo>
                  <a:lnTo>
                    <a:pt x="126509" y="9238"/>
                  </a:lnTo>
                  <a:lnTo>
                    <a:pt x="126309" y="9037"/>
                  </a:lnTo>
                  <a:lnTo>
                    <a:pt x="126108" y="8435"/>
                  </a:lnTo>
                  <a:close/>
                  <a:moveTo>
                    <a:pt x="129923" y="9037"/>
                  </a:moveTo>
                  <a:lnTo>
                    <a:pt x="129923" y="9238"/>
                  </a:lnTo>
                  <a:lnTo>
                    <a:pt x="129722" y="9238"/>
                  </a:lnTo>
                  <a:lnTo>
                    <a:pt x="129923" y="9037"/>
                  </a:lnTo>
                  <a:close/>
                  <a:moveTo>
                    <a:pt x="131329" y="8836"/>
                  </a:moveTo>
                  <a:lnTo>
                    <a:pt x="131128" y="9238"/>
                  </a:lnTo>
                  <a:lnTo>
                    <a:pt x="131128" y="9037"/>
                  </a:lnTo>
                  <a:lnTo>
                    <a:pt x="131329" y="8836"/>
                  </a:lnTo>
                  <a:close/>
                  <a:moveTo>
                    <a:pt x="139562" y="9037"/>
                  </a:moveTo>
                  <a:lnTo>
                    <a:pt x="139562" y="9238"/>
                  </a:lnTo>
                  <a:lnTo>
                    <a:pt x="139160" y="9238"/>
                  </a:lnTo>
                  <a:lnTo>
                    <a:pt x="139160" y="9037"/>
                  </a:lnTo>
                  <a:close/>
                  <a:moveTo>
                    <a:pt x="181932" y="9037"/>
                  </a:moveTo>
                  <a:lnTo>
                    <a:pt x="182133" y="9238"/>
                  </a:lnTo>
                  <a:lnTo>
                    <a:pt x="181932" y="9238"/>
                  </a:lnTo>
                  <a:lnTo>
                    <a:pt x="181932" y="9037"/>
                  </a:lnTo>
                  <a:close/>
                  <a:moveTo>
                    <a:pt x="185949" y="8435"/>
                  </a:moveTo>
                  <a:lnTo>
                    <a:pt x="186752" y="8636"/>
                  </a:lnTo>
                  <a:lnTo>
                    <a:pt x="187354" y="9037"/>
                  </a:lnTo>
                  <a:lnTo>
                    <a:pt x="187555" y="9238"/>
                  </a:lnTo>
                  <a:lnTo>
                    <a:pt x="187354" y="9238"/>
                  </a:lnTo>
                  <a:lnTo>
                    <a:pt x="186752" y="9037"/>
                  </a:lnTo>
                  <a:lnTo>
                    <a:pt x="186350" y="8836"/>
                  </a:lnTo>
                  <a:lnTo>
                    <a:pt x="185145" y="8836"/>
                  </a:lnTo>
                  <a:lnTo>
                    <a:pt x="185547" y="8636"/>
                  </a:lnTo>
                  <a:lnTo>
                    <a:pt x="185949" y="8435"/>
                  </a:lnTo>
                  <a:close/>
                  <a:moveTo>
                    <a:pt x="224102" y="9037"/>
                  </a:moveTo>
                  <a:lnTo>
                    <a:pt x="224102" y="9238"/>
                  </a:lnTo>
                  <a:lnTo>
                    <a:pt x="223901" y="9037"/>
                  </a:lnTo>
                  <a:close/>
                  <a:moveTo>
                    <a:pt x="228319" y="7632"/>
                  </a:moveTo>
                  <a:lnTo>
                    <a:pt x="228118" y="7832"/>
                  </a:lnTo>
                  <a:lnTo>
                    <a:pt x="227717" y="7832"/>
                  </a:lnTo>
                  <a:lnTo>
                    <a:pt x="227516" y="8033"/>
                  </a:lnTo>
                  <a:lnTo>
                    <a:pt x="227717" y="8234"/>
                  </a:lnTo>
                  <a:lnTo>
                    <a:pt x="228520" y="8435"/>
                  </a:lnTo>
                  <a:lnTo>
                    <a:pt x="228721" y="8234"/>
                  </a:lnTo>
                  <a:lnTo>
                    <a:pt x="228922" y="8033"/>
                  </a:lnTo>
                  <a:lnTo>
                    <a:pt x="229122" y="8033"/>
                  </a:lnTo>
                  <a:lnTo>
                    <a:pt x="229122" y="8234"/>
                  </a:lnTo>
                  <a:lnTo>
                    <a:pt x="229323" y="8234"/>
                  </a:lnTo>
                  <a:lnTo>
                    <a:pt x="229323" y="8836"/>
                  </a:lnTo>
                  <a:lnTo>
                    <a:pt x="229323" y="9238"/>
                  </a:lnTo>
                  <a:lnTo>
                    <a:pt x="228721" y="9238"/>
                  </a:lnTo>
                  <a:lnTo>
                    <a:pt x="227516" y="9037"/>
                  </a:lnTo>
                  <a:lnTo>
                    <a:pt x="226913" y="9037"/>
                  </a:lnTo>
                  <a:lnTo>
                    <a:pt x="226311" y="9238"/>
                  </a:lnTo>
                  <a:lnTo>
                    <a:pt x="226311" y="8836"/>
                  </a:lnTo>
                  <a:lnTo>
                    <a:pt x="226512" y="8636"/>
                  </a:lnTo>
                  <a:lnTo>
                    <a:pt x="226713" y="8435"/>
                  </a:lnTo>
                  <a:lnTo>
                    <a:pt x="226913" y="8435"/>
                  </a:lnTo>
                  <a:lnTo>
                    <a:pt x="226512" y="8033"/>
                  </a:lnTo>
                  <a:lnTo>
                    <a:pt x="227917" y="7632"/>
                  </a:lnTo>
                  <a:close/>
                  <a:moveTo>
                    <a:pt x="236351" y="9037"/>
                  </a:moveTo>
                  <a:lnTo>
                    <a:pt x="236351" y="9238"/>
                  </a:lnTo>
                  <a:lnTo>
                    <a:pt x="236151" y="9238"/>
                  </a:lnTo>
                  <a:lnTo>
                    <a:pt x="236151" y="9037"/>
                  </a:lnTo>
                  <a:close/>
                  <a:moveTo>
                    <a:pt x="121891" y="9238"/>
                  </a:moveTo>
                  <a:lnTo>
                    <a:pt x="121891" y="9439"/>
                  </a:lnTo>
                  <a:lnTo>
                    <a:pt x="121690" y="9238"/>
                  </a:lnTo>
                  <a:close/>
                  <a:moveTo>
                    <a:pt x="186551" y="9037"/>
                  </a:moveTo>
                  <a:lnTo>
                    <a:pt x="186752" y="9238"/>
                  </a:lnTo>
                  <a:lnTo>
                    <a:pt x="186752" y="9439"/>
                  </a:lnTo>
                  <a:lnTo>
                    <a:pt x="186350" y="9439"/>
                  </a:lnTo>
                  <a:lnTo>
                    <a:pt x="186350" y="9238"/>
                  </a:lnTo>
                  <a:lnTo>
                    <a:pt x="186551" y="9037"/>
                  </a:lnTo>
                  <a:close/>
                  <a:moveTo>
                    <a:pt x="209443" y="8435"/>
                  </a:moveTo>
                  <a:lnTo>
                    <a:pt x="209443" y="8636"/>
                  </a:lnTo>
                  <a:lnTo>
                    <a:pt x="209443" y="8836"/>
                  </a:lnTo>
                  <a:lnTo>
                    <a:pt x="209242" y="8636"/>
                  </a:lnTo>
                  <a:lnTo>
                    <a:pt x="209443" y="9037"/>
                  </a:lnTo>
                  <a:lnTo>
                    <a:pt x="209242" y="9439"/>
                  </a:lnTo>
                  <a:lnTo>
                    <a:pt x="209042" y="9439"/>
                  </a:lnTo>
                  <a:lnTo>
                    <a:pt x="208841" y="9238"/>
                  </a:lnTo>
                  <a:lnTo>
                    <a:pt x="208841" y="9037"/>
                  </a:lnTo>
                  <a:lnTo>
                    <a:pt x="208841" y="8636"/>
                  </a:lnTo>
                  <a:lnTo>
                    <a:pt x="209042" y="8435"/>
                  </a:lnTo>
                  <a:close/>
                  <a:moveTo>
                    <a:pt x="211652" y="9238"/>
                  </a:moveTo>
                  <a:lnTo>
                    <a:pt x="211853" y="9439"/>
                  </a:lnTo>
                  <a:lnTo>
                    <a:pt x="211250" y="9439"/>
                  </a:lnTo>
                  <a:lnTo>
                    <a:pt x="211652" y="9238"/>
                  </a:lnTo>
                  <a:close/>
                  <a:moveTo>
                    <a:pt x="237355" y="9037"/>
                  </a:moveTo>
                  <a:lnTo>
                    <a:pt x="237355" y="9238"/>
                  </a:lnTo>
                  <a:lnTo>
                    <a:pt x="237355" y="9439"/>
                  </a:lnTo>
                  <a:lnTo>
                    <a:pt x="237155" y="9439"/>
                  </a:lnTo>
                  <a:lnTo>
                    <a:pt x="236954" y="9037"/>
                  </a:lnTo>
                  <a:close/>
                  <a:moveTo>
                    <a:pt x="239364" y="9037"/>
                  </a:moveTo>
                  <a:lnTo>
                    <a:pt x="239364" y="9439"/>
                  </a:lnTo>
                  <a:lnTo>
                    <a:pt x="239163" y="9439"/>
                  </a:lnTo>
                  <a:lnTo>
                    <a:pt x="239163" y="9238"/>
                  </a:lnTo>
                  <a:lnTo>
                    <a:pt x="239364" y="9037"/>
                  </a:lnTo>
                  <a:close/>
                  <a:moveTo>
                    <a:pt x="125104" y="9439"/>
                  </a:moveTo>
                  <a:lnTo>
                    <a:pt x="125305" y="9640"/>
                  </a:lnTo>
                  <a:lnTo>
                    <a:pt x="125305" y="9640"/>
                  </a:lnTo>
                  <a:lnTo>
                    <a:pt x="124903" y="9439"/>
                  </a:lnTo>
                  <a:close/>
                  <a:moveTo>
                    <a:pt x="99199" y="9439"/>
                  </a:moveTo>
                  <a:lnTo>
                    <a:pt x="99199" y="9640"/>
                  </a:lnTo>
                  <a:lnTo>
                    <a:pt x="98798" y="9640"/>
                  </a:lnTo>
                  <a:lnTo>
                    <a:pt x="99199" y="9439"/>
                  </a:lnTo>
                  <a:close/>
                  <a:moveTo>
                    <a:pt x="134140" y="9439"/>
                  </a:moveTo>
                  <a:lnTo>
                    <a:pt x="134341" y="9640"/>
                  </a:lnTo>
                  <a:lnTo>
                    <a:pt x="134140" y="9640"/>
                  </a:lnTo>
                  <a:lnTo>
                    <a:pt x="134140" y="9439"/>
                  </a:lnTo>
                  <a:close/>
                  <a:moveTo>
                    <a:pt x="180928" y="9439"/>
                  </a:moveTo>
                  <a:lnTo>
                    <a:pt x="180326" y="9640"/>
                  </a:lnTo>
                  <a:lnTo>
                    <a:pt x="180326" y="9439"/>
                  </a:lnTo>
                  <a:close/>
                  <a:moveTo>
                    <a:pt x="202616" y="9238"/>
                  </a:moveTo>
                  <a:lnTo>
                    <a:pt x="202214" y="9640"/>
                  </a:lnTo>
                  <a:lnTo>
                    <a:pt x="202214" y="9439"/>
                  </a:lnTo>
                  <a:lnTo>
                    <a:pt x="202616" y="9238"/>
                  </a:lnTo>
                  <a:close/>
                  <a:moveTo>
                    <a:pt x="208439" y="9238"/>
                  </a:moveTo>
                  <a:lnTo>
                    <a:pt x="208640" y="9439"/>
                  </a:lnTo>
                  <a:lnTo>
                    <a:pt x="208238" y="9640"/>
                  </a:lnTo>
                  <a:lnTo>
                    <a:pt x="208037" y="9640"/>
                  </a:lnTo>
                  <a:lnTo>
                    <a:pt x="208037" y="9238"/>
                  </a:lnTo>
                  <a:close/>
                  <a:moveTo>
                    <a:pt x="217275" y="9439"/>
                  </a:moveTo>
                  <a:lnTo>
                    <a:pt x="217275" y="9640"/>
                  </a:lnTo>
                  <a:lnTo>
                    <a:pt x="217074" y="9439"/>
                  </a:lnTo>
                  <a:close/>
                  <a:moveTo>
                    <a:pt x="100404" y="9439"/>
                  </a:moveTo>
                  <a:lnTo>
                    <a:pt x="101007" y="9640"/>
                  </a:lnTo>
                  <a:lnTo>
                    <a:pt x="100605" y="9840"/>
                  </a:lnTo>
                  <a:lnTo>
                    <a:pt x="100404" y="9439"/>
                  </a:lnTo>
                  <a:close/>
                  <a:moveTo>
                    <a:pt x="127714" y="9640"/>
                  </a:moveTo>
                  <a:lnTo>
                    <a:pt x="127915" y="9840"/>
                  </a:lnTo>
                  <a:lnTo>
                    <a:pt x="127714" y="9840"/>
                  </a:lnTo>
                  <a:lnTo>
                    <a:pt x="127714" y="9640"/>
                  </a:lnTo>
                  <a:close/>
                  <a:moveTo>
                    <a:pt x="181330" y="9439"/>
                  </a:moveTo>
                  <a:lnTo>
                    <a:pt x="181531" y="9640"/>
                  </a:lnTo>
                  <a:lnTo>
                    <a:pt x="181531" y="9840"/>
                  </a:lnTo>
                  <a:lnTo>
                    <a:pt x="181330" y="9640"/>
                  </a:lnTo>
                  <a:lnTo>
                    <a:pt x="180928" y="9640"/>
                  </a:lnTo>
                  <a:lnTo>
                    <a:pt x="181330" y="9439"/>
                  </a:lnTo>
                  <a:close/>
                  <a:moveTo>
                    <a:pt x="183941" y="9037"/>
                  </a:moveTo>
                  <a:lnTo>
                    <a:pt x="184141" y="9238"/>
                  </a:lnTo>
                  <a:lnTo>
                    <a:pt x="183941" y="9840"/>
                  </a:lnTo>
                  <a:lnTo>
                    <a:pt x="183740" y="9840"/>
                  </a:lnTo>
                  <a:lnTo>
                    <a:pt x="183338" y="9640"/>
                  </a:lnTo>
                  <a:lnTo>
                    <a:pt x="183740" y="9439"/>
                  </a:lnTo>
                  <a:lnTo>
                    <a:pt x="183740" y="9238"/>
                  </a:lnTo>
                  <a:lnTo>
                    <a:pt x="183941" y="9037"/>
                  </a:lnTo>
                  <a:close/>
                  <a:moveTo>
                    <a:pt x="204825" y="9238"/>
                  </a:moveTo>
                  <a:lnTo>
                    <a:pt x="205226" y="9439"/>
                  </a:lnTo>
                  <a:lnTo>
                    <a:pt x="205226" y="9640"/>
                  </a:lnTo>
                  <a:lnTo>
                    <a:pt x="205226" y="9840"/>
                  </a:lnTo>
                  <a:lnTo>
                    <a:pt x="205025" y="9840"/>
                  </a:lnTo>
                  <a:lnTo>
                    <a:pt x="204825" y="9640"/>
                  </a:lnTo>
                  <a:lnTo>
                    <a:pt x="204624" y="9439"/>
                  </a:lnTo>
                  <a:lnTo>
                    <a:pt x="204825" y="9238"/>
                  </a:lnTo>
                  <a:close/>
                  <a:moveTo>
                    <a:pt x="243179" y="9238"/>
                  </a:moveTo>
                  <a:lnTo>
                    <a:pt x="243581" y="9439"/>
                  </a:lnTo>
                  <a:lnTo>
                    <a:pt x="243380" y="9439"/>
                  </a:lnTo>
                  <a:lnTo>
                    <a:pt x="243179" y="9640"/>
                  </a:lnTo>
                  <a:lnTo>
                    <a:pt x="242978" y="9840"/>
                  </a:lnTo>
                  <a:lnTo>
                    <a:pt x="242777" y="9640"/>
                  </a:lnTo>
                  <a:lnTo>
                    <a:pt x="242576" y="9640"/>
                  </a:lnTo>
                  <a:lnTo>
                    <a:pt x="242777" y="9439"/>
                  </a:lnTo>
                  <a:lnTo>
                    <a:pt x="243179" y="9238"/>
                  </a:lnTo>
                  <a:close/>
                  <a:moveTo>
                    <a:pt x="228118" y="9640"/>
                  </a:moveTo>
                  <a:lnTo>
                    <a:pt x="228319" y="10041"/>
                  </a:lnTo>
                  <a:lnTo>
                    <a:pt x="228319" y="10041"/>
                  </a:lnTo>
                  <a:lnTo>
                    <a:pt x="227917" y="9840"/>
                  </a:lnTo>
                  <a:lnTo>
                    <a:pt x="227917" y="9640"/>
                  </a:lnTo>
                  <a:close/>
                  <a:moveTo>
                    <a:pt x="177113" y="9840"/>
                  </a:moveTo>
                  <a:lnTo>
                    <a:pt x="177113" y="10041"/>
                  </a:lnTo>
                  <a:lnTo>
                    <a:pt x="176912" y="10041"/>
                  </a:lnTo>
                  <a:lnTo>
                    <a:pt x="177113" y="9840"/>
                  </a:lnTo>
                  <a:close/>
                  <a:moveTo>
                    <a:pt x="190768" y="9640"/>
                  </a:moveTo>
                  <a:lnTo>
                    <a:pt x="190969" y="9840"/>
                  </a:lnTo>
                  <a:lnTo>
                    <a:pt x="190768" y="9840"/>
                  </a:lnTo>
                  <a:lnTo>
                    <a:pt x="190969" y="10041"/>
                  </a:lnTo>
                  <a:lnTo>
                    <a:pt x="190366" y="10041"/>
                  </a:lnTo>
                  <a:lnTo>
                    <a:pt x="190567" y="9840"/>
                  </a:lnTo>
                  <a:lnTo>
                    <a:pt x="190768" y="9640"/>
                  </a:lnTo>
                  <a:close/>
                  <a:moveTo>
                    <a:pt x="230528" y="9840"/>
                  </a:moveTo>
                  <a:lnTo>
                    <a:pt x="230930" y="10041"/>
                  </a:lnTo>
                  <a:lnTo>
                    <a:pt x="230126" y="9840"/>
                  </a:lnTo>
                  <a:close/>
                  <a:moveTo>
                    <a:pt x="235548" y="9840"/>
                  </a:moveTo>
                  <a:lnTo>
                    <a:pt x="235950" y="10041"/>
                  </a:lnTo>
                  <a:lnTo>
                    <a:pt x="235548" y="10041"/>
                  </a:lnTo>
                  <a:lnTo>
                    <a:pt x="235548" y="9840"/>
                  </a:lnTo>
                  <a:close/>
                  <a:moveTo>
                    <a:pt x="263260" y="9640"/>
                  </a:moveTo>
                  <a:lnTo>
                    <a:pt x="263461" y="9840"/>
                  </a:lnTo>
                  <a:lnTo>
                    <a:pt x="262858" y="9840"/>
                  </a:lnTo>
                  <a:lnTo>
                    <a:pt x="263260" y="10041"/>
                  </a:lnTo>
                  <a:lnTo>
                    <a:pt x="263059" y="10041"/>
                  </a:lnTo>
                  <a:lnTo>
                    <a:pt x="262858" y="9840"/>
                  </a:lnTo>
                  <a:lnTo>
                    <a:pt x="263260" y="9640"/>
                  </a:lnTo>
                  <a:close/>
                  <a:moveTo>
                    <a:pt x="93175" y="10041"/>
                  </a:moveTo>
                  <a:lnTo>
                    <a:pt x="92974" y="10242"/>
                  </a:lnTo>
                  <a:lnTo>
                    <a:pt x="92974" y="10041"/>
                  </a:lnTo>
                  <a:close/>
                  <a:moveTo>
                    <a:pt x="107433" y="10041"/>
                  </a:moveTo>
                  <a:lnTo>
                    <a:pt x="107433" y="10242"/>
                  </a:lnTo>
                  <a:lnTo>
                    <a:pt x="107232" y="10242"/>
                  </a:lnTo>
                  <a:lnTo>
                    <a:pt x="107232" y="10041"/>
                  </a:lnTo>
                  <a:close/>
                  <a:moveTo>
                    <a:pt x="128718" y="9037"/>
                  </a:moveTo>
                  <a:lnTo>
                    <a:pt x="128919" y="9640"/>
                  </a:lnTo>
                  <a:lnTo>
                    <a:pt x="128919" y="10041"/>
                  </a:lnTo>
                  <a:lnTo>
                    <a:pt x="128919" y="10242"/>
                  </a:lnTo>
                  <a:lnTo>
                    <a:pt x="128517" y="10041"/>
                  </a:lnTo>
                  <a:lnTo>
                    <a:pt x="127915" y="9640"/>
                  </a:lnTo>
                  <a:lnTo>
                    <a:pt x="128317" y="9439"/>
                  </a:lnTo>
                  <a:lnTo>
                    <a:pt x="128919" y="9640"/>
                  </a:lnTo>
                  <a:lnTo>
                    <a:pt x="128718" y="9439"/>
                  </a:lnTo>
                  <a:lnTo>
                    <a:pt x="128517" y="9439"/>
                  </a:lnTo>
                  <a:lnTo>
                    <a:pt x="128718" y="9037"/>
                  </a:lnTo>
                  <a:close/>
                  <a:moveTo>
                    <a:pt x="201411" y="10041"/>
                  </a:moveTo>
                  <a:lnTo>
                    <a:pt x="201009" y="10242"/>
                  </a:lnTo>
                  <a:lnTo>
                    <a:pt x="201009" y="10041"/>
                  </a:lnTo>
                  <a:close/>
                  <a:moveTo>
                    <a:pt x="202616" y="10041"/>
                  </a:moveTo>
                  <a:lnTo>
                    <a:pt x="202816" y="10242"/>
                  </a:lnTo>
                  <a:lnTo>
                    <a:pt x="202616" y="10242"/>
                  </a:lnTo>
                  <a:lnTo>
                    <a:pt x="202616" y="10041"/>
                  </a:lnTo>
                  <a:close/>
                  <a:moveTo>
                    <a:pt x="208238" y="9840"/>
                  </a:moveTo>
                  <a:lnTo>
                    <a:pt x="207837" y="10242"/>
                  </a:lnTo>
                  <a:lnTo>
                    <a:pt x="207837" y="9840"/>
                  </a:lnTo>
                  <a:close/>
                  <a:moveTo>
                    <a:pt x="214463" y="10041"/>
                  </a:moveTo>
                  <a:lnTo>
                    <a:pt x="214463" y="10242"/>
                  </a:lnTo>
                  <a:lnTo>
                    <a:pt x="214062" y="10041"/>
                  </a:lnTo>
                  <a:close/>
                  <a:moveTo>
                    <a:pt x="223701" y="9840"/>
                  </a:moveTo>
                  <a:lnTo>
                    <a:pt x="223299" y="10041"/>
                  </a:lnTo>
                  <a:lnTo>
                    <a:pt x="222897" y="10242"/>
                  </a:lnTo>
                  <a:lnTo>
                    <a:pt x="222897" y="10041"/>
                  </a:lnTo>
                  <a:lnTo>
                    <a:pt x="223098" y="9840"/>
                  </a:lnTo>
                  <a:close/>
                  <a:moveTo>
                    <a:pt x="232335" y="10041"/>
                  </a:moveTo>
                  <a:lnTo>
                    <a:pt x="232335" y="10242"/>
                  </a:lnTo>
                  <a:lnTo>
                    <a:pt x="232134" y="10242"/>
                  </a:lnTo>
                  <a:lnTo>
                    <a:pt x="232134" y="10041"/>
                  </a:lnTo>
                  <a:close/>
                  <a:moveTo>
                    <a:pt x="95987" y="10242"/>
                  </a:moveTo>
                  <a:lnTo>
                    <a:pt x="95786" y="10443"/>
                  </a:lnTo>
                  <a:lnTo>
                    <a:pt x="95786" y="10242"/>
                  </a:lnTo>
                  <a:close/>
                  <a:moveTo>
                    <a:pt x="126710" y="10242"/>
                  </a:moveTo>
                  <a:lnTo>
                    <a:pt x="127112" y="10443"/>
                  </a:lnTo>
                  <a:lnTo>
                    <a:pt x="126710" y="10443"/>
                  </a:lnTo>
                  <a:lnTo>
                    <a:pt x="126710" y="10242"/>
                  </a:lnTo>
                  <a:close/>
                  <a:moveTo>
                    <a:pt x="214062" y="10041"/>
                  </a:moveTo>
                  <a:lnTo>
                    <a:pt x="213861" y="10242"/>
                  </a:lnTo>
                  <a:lnTo>
                    <a:pt x="213660" y="10443"/>
                  </a:lnTo>
                  <a:lnTo>
                    <a:pt x="213660" y="10041"/>
                  </a:lnTo>
                  <a:close/>
                  <a:moveTo>
                    <a:pt x="219082" y="9840"/>
                  </a:moveTo>
                  <a:lnTo>
                    <a:pt x="219283" y="10041"/>
                  </a:lnTo>
                  <a:lnTo>
                    <a:pt x="219283" y="10443"/>
                  </a:lnTo>
                  <a:lnTo>
                    <a:pt x="218881" y="10242"/>
                  </a:lnTo>
                  <a:lnTo>
                    <a:pt x="218881" y="10041"/>
                  </a:lnTo>
                  <a:lnTo>
                    <a:pt x="219082" y="9840"/>
                  </a:lnTo>
                  <a:close/>
                  <a:moveTo>
                    <a:pt x="230126" y="10242"/>
                  </a:moveTo>
                  <a:lnTo>
                    <a:pt x="230327" y="10443"/>
                  </a:lnTo>
                  <a:lnTo>
                    <a:pt x="229926" y="10443"/>
                  </a:lnTo>
                  <a:lnTo>
                    <a:pt x="229926" y="10242"/>
                  </a:lnTo>
                  <a:close/>
                  <a:moveTo>
                    <a:pt x="201210" y="10443"/>
                  </a:moveTo>
                  <a:lnTo>
                    <a:pt x="201411" y="10644"/>
                  </a:lnTo>
                  <a:lnTo>
                    <a:pt x="201411" y="10644"/>
                  </a:lnTo>
                  <a:lnTo>
                    <a:pt x="200608" y="10443"/>
                  </a:lnTo>
                  <a:close/>
                  <a:moveTo>
                    <a:pt x="86147" y="10443"/>
                  </a:moveTo>
                  <a:lnTo>
                    <a:pt x="86147" y="10644"/>
                  </a:lnTo>
                  <a:lnTo>
                    <a:pt x="85946" y="10644"/>
                  </a:lnTo>
                  <a:lnTo>
                    <a:pt x="86147" y="10443"/>
                  </a:lnTo>
                  <a:close/>
                  <a:moveTo>
                    <a:pt x="91770" y="10242"/>
                  </a:moveTo>
                  <a:lnTo>
                    <a:pt x="91970" y="10443"/>
                  </a:lnTo>
                  <a:lnTo>
                    <a:pt x="91970" y="10644"/>
                  </a:lnTo>
                  <a:lnTo>
                    <a:pt x="91770" y="10443"/>
                  </a:lnTo>
                  <a:lnTo>
                    <a:pt x="91770" y="10242"/>
                  </a:lnTo>
                  <a:close/>
                  <a:moveTo>
                    <a:pt x="105224" y="9439"/>
                  </a:moveTo>
                  <a:lnTo>
                    <a:pt x="105425" y="9640"/>
                  </a:lnTo>
                  <a:lnTo>
                    <a:pt x="105625" y="9840"/>
                  </a:lnTo>
                  <a:lnTo>
                    <a:pt x="105826" y="10443"/>
                  </a:lnTo>
                  <a:lnTo>
                    <a:pt x="106027" y="10644"/>
                  </a:lnTo>
                  <a:lnTo>
                    <a:pt x="105625" y="10644"/>
                  </a:lnTo>
                  <a:lnTo>
                    <a:pt x="105224" y="10443"/>
                  </a:lnTo>
                  <a:lnTo>
                    <a:pt x="104420" y="9640"/>
                  </a:lnTo>
                  <a:lnTo>
                    <a:pt x="105023" y="9439"/>
                  </a:lnTo>
                  <a:close/>
                  <a:moveTo>
                    <a:pt x="109641" y="10443"/>
                  </a:moveTo>
                  <a:lnTo>
                    <a:pt x="109842" y="10644"/>
                  </a:lnTo>
                  <a:lnTo>
                    <a:pt x="109441" y="10443"/>
                  </a:lnTo>
                  <a:close/>
                  <a:moveTo>
                    <a:pt x="123899" y="10242"/>
                  </a:moveTo>
                  <a:lnTo>
                    <a:pt x="124300" y="10443"/>
                  </a:lnTo>
                  <a:lnTo>
                    <a:pt x="124300" y="10644"/>
                  </a:lnTo>
                  <a:lnTo>
                    <a:pt x="124100" y="10644"/>
                  </a:lnTo>
                  <a:lnTo>
                    <a:pt x="123899" y="10242"/>
                  </a:lnTo>
                  <a:close/>
                  <a:moveTo>
                    <a:pt x="125104" y="10443"/>
                  </a:moveTo>
                  <a:lnTo>
                    <a:pt x="124903" y="10644"/>
                  </a:lnTo>
                  <a:lnTo>
                    <a:pt x="124702" y="10443"/>
                  </a:lnTo>
                  <a:close/>
                  <a:moveTo>
                    <a:pt x="208238" y="10242"/>
                  </a:moveTo>
                  <a:lnTo>
                    <a:pt x="208640" y="10443"/>
                  </a:lnTo>
                  <a:lnTo>
                    <a:pt x="208037" y="10644"/>
                  </a:lnTo>
                  <a:lnTo>
                    <a:pt x="208037" y="10443"/>
                  </a:lnTo>
                  <a:lnTo>
                    <a:pt x="208238" y="10242"/>
                  </a:lnTo>
                  <a:close/>
                  <a:moveTo>
                    <a:pt x="241171" y="10041"/>
                  </a:moveTo>
                  <a:lnTo>
                    <a:pt x="241572" y="10242"/>
                  </a:lnTo>
                  <a:lnTo>
                    <a:pt x="241372" y="10242"/>
                  </a:lnTo>
                  <a:lnTo>
                    <a:pt x="241372" y="10644"/>
                  </a:lnTo>
                  <a:lnTo>
                    <a:pt x="240970" y="10443"/>
                  </a:lnTo>
                  <a:lnTo>
                    <a:pt x="241171" y="10242"/>
                  </a:lnTo>
                  <a:lnTo>
                    <a:pt x="240970" y="10041"/>
                  </a:lnTo>
                  <a:close/>
                  <a:moveTo>
                    <a:pt x="243179" y="10443"/>
                  </a:moveTo>
                  <a:lnTo>
                    <a:pt x="242978" y="10644"/>
                  </a:lnTo>
                  <a:lnTo>
                    <a:pt x="242978" y="10443"/>
                  </a:lnTo>
                  <a:close/>
                  <a:moveTo>
                    <a:pt x="100003" y="9840"/>
                  </a:moveTo>
                  <a:lnTo>
                    <a:pt x="100003" y="10041"/>
                  </a:lnTo>
                  <a:lnTo>
                    <a:pt x="99601" y="10443"/>
                  </a:lnTo>
                  <a:lnTo>
                    <a:pt x="98597" y="10844"/>
                  </a:lnTo>
                  <a:lnTo>
                    <a:pt x="98195" y="10844"/>
                  </a:lnTo>
                  <a:lnTo>
                    <a:pt x="97794" y="10644"/>
                  </a:lnTo>
                  <a:lnTo>
                    <a:pt x="97794" y="10242"/>
                  </a:lnTo>
                  <a:lnTo>
                    <a:pt x="97995" y="10041"/>
                  </a:lnTo>
                  <a:lnTo>
                    <a:pt x="98195" y="9840"/>
                  </a:lnTo>
                  <a:lnTo>
                    <a:pt x="98597" y="9840"/>
                  </a:lnTo>
                  <a:lnTo>
                    <a:pt x="98396" y="10041"/>
                  </a:lnTo>
                  <a:lnTo>
                    <a:pt x="98396" y="10242"/>
                  </a:lnTo>
                  <a:lnTo>
                    <a:pt x="99199" y="10041"/>
                  </a:lnTo>
                  <a:lnTo>
                    <a:pt x="100003" y="9840"/>
                  </a:lnTo>
                  <a:close/>
                  <a:moveTo>
                    <a:pt x="114461" y="8836"/>
                  </a:moveTo>
                  <a:lnTo>
                    <a:pt x="113858" y="9238"/>
                  </a:lnTo>
                  <a:lnTo>
                    <a:pt x="114862" y="9238"/>
                  </a:lnTo>
                  <a:lnTo>
                    <a:pt x="115063" y="9439"/>
                  </a:lnTo>
                  <a:lnTo>
                    <a:pt x="114862" y="9640"/>
                  </a:lnTo>
                  <a:lnTo>
                    <a:pt x="114461" y="10041"/>
                  </a:lnTo>
                  <a:lnTo>
                    <a:pt x="112854" y="10644"/>
                  </a:lnTo>
                  <a:lnTo>
                    <a:pt x="111850" y="10844"/>
                  </a:lnTo>
                  <a:lnTo>
                    <a:pt x="111248" y="10844"/>
                  </a:lnTo>
                  <a:lnTo>
                    <a:pt x="111047" y="10644"/>
                  </a:lnTo>
                  <a:lnTo>
                    <a:pt x="111449" y="10242"/>
                  </a:lnTo>
                  <a:lnTo>
                    <a:pt x="112051" y="10443"/>
                  </a:lnTo>
                  <a:lnTo>
                    <a:pt x="112252" y="10242"/>
                  </a:lnTo>
                  <a:lnTo>
                    <a:pt x="112252" y="9840"/>
                  </a:lnTo>
                  <a:lnTo>
                    <a:pt x="112252" y="9640"/>
                  </a:lnTo>
                  <a:lnTo>
                    <a:pt x="112654" y="9439"/>
                  </a:lnTo>
                  <a:lnTo>
                    <a:pt x="113457" y="9238"/>
                  </a:lnTo>
                  <a:lnTo>
                    <a:pt x="113858" y="9238"/>
                  </a:lnTo>
                  <a:lnTo>
                    <a:pt x="114059" y="8836"/>
                  </a:lnTo>
                  <a:close/>
                  <a:moveTo>
                    <a:pt x="211250" y="8033"/>
                  </a:moveTo>
                  <a:lnTo>
                    <a:pt x="211451" y="8234"/>
                  </a:lnTo>
                  <a:lnTo>
                    <a:pt x="211250" y="8435"/>
                  </a:lnTo>
                  <a:lnTo>
                    <a:pt x="211050" y="8836"/>
                  </a:lnTo>
                  <a:lnTo>
                    <a:pt x="211050" y="9238"/>
                  </a:lnTo>
                  <a:lnTo>
                    <a:pt x="211250" y="9640"/>
                  </a:lnTo>
                  <a:lnTo>
                    <a:pt x="212254" y="10041"/>
                  </a:lnTo>
                  <a:lnTo>
                    <a:pt x="212254" y="10242"/>
                  </a:lnTo>
                  <a:lnTo>
                    <a:pt x="211853" y="10443"/>
                  </a:lnTo>
                  <a:lnTo>
                    <a:pt x="210849" y="10242"/>
                  </a:lnTo>
                  <a:lnTo>
                    <a:pt x="211050" y="10644"/>
                  </a:lnTo>
                  <a:lnTo>
                    <a:pt x="211250" y="10844"/>
                  </a:lnTo>
                  <a:lnTo>
                    <a:pt x="210046" y="10844"/>
                  </a:lnTo>
                  <a:lnTo>
                    <a:pt x="209845" y="10644"/>
                  </a:lnTo>
                  <a:lnTo>
                    <a:pt x="210046" y="10644"/>
                  </a:lnTo>
                  <a:lnTo>
                    <a:pt x="209845" y="10041"/>
                  </a:lnTo>
                  <a:lnTo>
                    <a:pt x="209644" y="9037"/>
                  </a:lnTo>
                  <a:lnTo>
                    <a:pt x="210090" y="8758"/>
                  </a:lnTo>
                  <a:lnTo>
                    <a:pt x="210090" y="8758"/>
                  </a:lnTo>
                  <a:lnTo>
                    <a:pt x="209845" y="8636"/>
                  </a:lnTo>
                  <a:lnTo>
                    <a:pt x="210046" y="8636"/>
                  </a:lnTo>
                  <a:lnTo>
                    <a:pt x="210138" y="8728"/>
                  </a:lnTo>
                  <a:lnTo>
                    <a:pt x="210138" y="8728"/>
                  </a:lnTo>
                  <a:lnTo>
                    <a:pt x="211250" y="8033"/>
                  </a:lnTo>
                  <a:close/>
                  <a:moveTo>
                    <a:pt x="217275" y="10443"/>
                  </a:moveTo>
                  <a:lnTo>
                    <a:pt x="217275" y="10644"/>
                  </a:lnTo>
                  <a:lnTo>
                    <a:pt x="217275" y="10844"/>
                  </a:lnTo>
                  <a:lnTo>
                    <a:pt x="217074" y="10844"/>
                  </a:lnTo>
                  <a:lnTo>
                    <a:pt x="217074" y="10644"/>
                  </a:lnTo>
                  <a:lnTo>
                    <a:pt x="217275" y="10443"/>
                  </a:lnTo>
                  <a:close/>
                  <a:moveTo>
                    <a:pt x="220488" y="10443"/>
                  </a:moveTo>
                  <a:lnTo>
                    <a:pt x="220287" y="10844"/>
                  </a:lnTo>
                  <a:lnTo>
                    <a:pt x="220086" y="10443"/>
                  </a:lnTo>
                  <a:close/>
                  <a:moveTo>
                    <a:pt x="227717" y="10242"/>
                  </a:moveTo>
                  <a:lnTo>
                    <a:pt x="227114" y="10443"/>
                  </a:lnTo>
                  <a:lnTo>
                    <a:pt x="227917" y="10644"/>
                  </a:lnTo>
                  <a:lnTo>
                    <a:pt x="227315" y="10644"/>
                  </a:lnTo>
                  <a:lnTo>
                    <a:pt x="227315" y="10844"/>
                  </a:lnTo>
                  <a:lnTo>
                    <a:pt x="227114" y="10644"/>
                  </a:lnTo>
                  <a:lnTo>
                    <a:pt x="227114" y="10443"/>
                  </a:lnTo>
                  <a:lnTo>
                    <a:pt x="227114" y="10242"/>
                  </a:lnTo>
                  <a:close/>
                  <a:moveTo>
                    <a:pt x="241974" y="10644"/>
                  </a:moveTo>
                  <a:lnTo>
                    <a:pt x="241974" y="10844"/>
                  </a:lnTo>
                  <a:lnTo>
                    <a:pt x="241773" y="10844"/>
                  </a:lnTo>
                  <a:lnTo>
                    <a:pt x="241773" y="10644"/>
                  </a:lnTo>
                  <a:close/>
                  <a:moveTo>
                    <a:pt x="99400" y="10844"/>
                  </a:moveTo>
                  <a:lnTo>
                    <a:pt x="99400" y="11045"/>
                  </a:lnTo>
                  <a:lnTo>
                    <a:pt x="99199" y="11045"/>
                  </a:lnTo>
                  <a:lnTo>
                    <a:pt x="99400" y="10844"/>
                  </a:lnTo>
                  <a:close/>
                  <a:moveTo>
                    <a:pt x="100204" y="10844"/>
                  </a:moveTo>
                  <a:lnTo>
                    <a:pt x="100605" y="11045"/>
                  </a:lnTo>
                  <a:lnTo>
                    <a:pt x="100204" y="11045"/>
                  </a:lnTo>
                  <a:lnTo>
                    <a:pt x="100204" y="10844"/>
                  </a:lnTo>
                  <a:close/>
                  <a:moveTo>
                    <a:pt x="123096" y="10644"/>
                  </a:moveTo>
                  <a:lnTo>
                    <a:pt x="123096" y="10844"/>
                  </a:lnTo>
                  <a:lnTo>
                    <a:pt x="123096" y="11045"/>
                  </a:lnTo>
                  <a:lnTo>
                    <a:pt x="122895" y="11045"/>
                  </a:lnTo>
                  <a:lnTo>
                    <a:pt x="122895" y="10844"/>
                  </a:lnTo>
                  <a:lnTo>
                    <a:pt x="123096" y="10844"/>
                  </a:lnTo>
                  <a:lnTo>
                    <a:pt x="122895" y="10644"/>
                  </a:lnTo>
                  <a:close/>
                  <a:moveTo>
                    <a:pt x="209042" y="10844"/>
                  </a:moveTo>
                  <a:lnTo>
                    <a:pt x="209242" y="11045"/>
                  </a:lnTo>
                  <a:lnTo>
                    <a:pt x="208841" y="11045"/>
                  </a:lnTo>
                  <a:lnTo>
                    <a:pt x="208640" y="10844"/>
                  </a:lnTo>
                  <a:close/>
                  <a:moveTo>
                    <a:pt x="219684" y="10844"/>
                  </a:moveTo>
                  <a:lnTo>
                    <a:pt x="219484" y="11045"/>
                  </a:lnTo>
                  <a:lnTo>
                    <a:pt x="219283" y="10844"/>
                  </a:lnTo>
                  <a:close/>
                  <a:moveTo>
                    <a:pt x="222094" y="10844"/>
                  </a:moveTo>
                  <a:lnTo>
                    <a:pt x="222094" y="11045"/>
                  </a:lnTo>
                  <a:lnTo>
                    <a:pt x="221893" y="11045"/>
                  </a:lnTo>
                  <a:lnTo>
                    <a:pt x="222094" y="10844"/>
                  </a:lnTo>
                  <a:close/>
                  <a:moveTo>
                    <a:pt x="223500" y="10644"/>
                  </a:moveTo>
                  <a:lnTo>
                    <a:pt x="223500" y="10844"/>
                  </a:lnTo>
                  <a:lnTo>
                    <a:pt x="223098" y="11045"/>
                  </a:lnTo>
                  <a:lnTo>
                    <a:pt x="223098" y="10844"/>
                  </a:lnTo>
                  <a:lnTo>
                    <a:pt x="223299" y="10644"/>
                  </a:lnTo>
                  <a:close/>
                  <a:moveTo>
                    <a:pt x="252014" y="10844"/>
                  </a:moveTo>
                  <a:lnTo>
                    <a:pt x="252416" y="11045"/>
                  </a:lnTo>
                  <a:lnTo>
                    <a:pt x="252215" y="11045"/>
                  </a:lnTo>
                  <a:lnTo>
                    <a:pt x="252014" y="10844"/>
                  </a:lnTo>
                  <a:close/>
                  <a:moveTo>
                    <a:pt x="252818" y="10844"/>
                  </a:moveTo>
                  <a:lnTo>
                    <a:pt x="252818" y="11045"/>
                  </a:lnTo>
                  <a:lnTo>
                    <a:pt x="252617" y="11045"/>
                  </a:lnTo>
                  <a:lnTo>
                    <a:pt x="252818" y="10844"/>
                  </a:lnTo>
                  <a:close/>
                  <a:moveTo>
                    <a:pt x="262055" y="10443"/>
                  </a:moveTo>
                  <a:lnTo>
                    <a:pt x="262657" y="10644"/>
                  </a:lnTo>
                  <a:lnTo>
                    <a:pt x="262457" y="10844"/>
                  </a:lnTo>
                  <a:lnTo>
                    <a:pt x="262256" y="11045"/>
                  </a:lnTo>
                  <a:lnTo>
                    <a:pt x="261854" y="10844"/>
                  </a:lnTo>
                  <a:lnTo>
                    <a:pt x="261653" y="10644"/>
                  </a:lnTo>
                  <a:lnTo>
                    <a:pt x="261854" y="10443"/>
                  </a:lnTo>
                  <a:close/>
                  <a:moveTo>
                    <a:pt x="263661" y="10644"/>
                  </a:moveTo>
                  <a:lnTo>
                    <a:pt x="263862" y="10844"/>
                  </a:lnTo>
                  <a:lnTo>
                    <a:pt x="263661" y="10844"/>
                  </a:lnTo>
                  <a:lnTo>
                    <a:pt x="263461" y="11045"/>
                  </a:lnTo>
                  <a:lnTo>
                    <a:pt x="263260" y="11045"/>
                  </a:lnTo>
                  <a:lnTo>
                    <a:pt x="262657" y="10844"/>
                  </a:lnTo>
                  <a:lnTo>
                    <a:pt x="262858" y="10644"/>
                  </a:lnTo>
                  <a:lnTo>
                    <a:pt x="263059" y="10644"/>
                  </a:lnTo>
                  <a:lnTo>
                    <a:pt x="263260" y="10844"/>
                  </a:lnTo>
                  <a:lnTo>
                    <a:pt x="263661" y="10844"/>
                  </a:lnTo>
                  <a:lnTo>
                    <a:pt x="263661" y="10644"/>
                  </a:lnTo>
                  <a:close/>
                  <a:moveTo>
                    <a:pt x="263862" y="10844"/>
                  </a:moveTo>
                  <a:lnTo>
                    <a:pt x="264264" y="11045"/>
                  </a:lnTo>
                  <a:lnTo>
                    <a:pt x="264465" y="11246"/>
                  </a:lnTo>
                  <a:lnTo>
                    <a:pt x="263862" y="10844"/>
                  </a:lnTo>
                  <a:close/>
                  <a:moveTo>
                    <a:pt x="91970" y="10844"/>
                  </a:moveTo>
                  <a:lnTo>
                    <a:pt x="91970" y="11045"/>
                  </a:lnTo>
                  <a:lnTo>
                    <a:pt x="91770" y="11246"/>
                  </a:lnTo>
                  <a:lnTo>
                    <a:pt x="91770" y="10844"/>
                  </a:lnTo>
                  <a:close/>
                  <a:moveTo>
                    <a:pt x="92573" y="11045"/>
                  </a:moveTo>
                  <a:lnTo>
                    <a:pt x="92573" y="11246"/>
                  </a:lnTo>
                  <a:lnTo>
                    <a:pt x="92372" y="11246"/>
                  </a:lnTo>
                  <a:lnTo>
                    <a:pt x="92372" y="11045"/>
                  </a:lnTo>
                  <a:close/>
                  <a:moveTo>
                    <a:pt x="118678" y="10844"/>
                  </a:moveTo>
                  <a:lnTo>
                    <a:pt x="118477" y="11045"/>
                  </a:lnTo>
                  <a:lnTo>
                    <a:pt x="118075" y="11246"/>
                  </a:lnTo>
                  <a:lnTo>
                    <a:pt x="118276" y="10844"/>
                  </a:lnTo>
                  <a:close/>
                  <a:moveTo>
                    <a:pt x="124300" y="11045"/>
                  </a:moveTo>
                  <a:lnTo>
                    <a:pt x="124300" y="11246"/>
                  </a:lnTo>
                  <a:lnTo>
                    <a:pt x="124100" y="11045"/>
                  </a:lnTo>
                  <a:close/>
                  <a:moveTo>
                    <a:pt x="212254" y="10644"/>
                  </a:moveTo>
                  <a:lnTo>
                    <a:pt x="212455" y="10844"/>
                  </a:lnTo>
                  <a:lnTo>
                    <a:pt x="212455" y="11246"/>
                  </a:lnTo>
                  <a:lnTo>
                    <a:pt x="212254" y="11246"/>
                  </a:lnTo>
                  <a:lnTo>
                    <a:pt x="212254" y="11045"/>
                  </a:lnTo>
                  <a:lnTo>
                    <a:pt x="212054" y="10844"/>
                  </a:lnTo>
                  <a:lnTo>
                    <a:pt x="211652" y="11045"/>
                  </a:lnTo>
                  <a:lnTo>
                    <a:pt x="211652" y="11045"/>
                  </a:lnTo>
                  <a:lnTo>
                    <a:pt x="211853" y="10644"/>
                  </a:lnTo>
                  <a:close/>
                  <a:moveTo>
                    <a:pt x="216070" y="11045"/>
                  </a:moveTo>
                  <a:lnTo>
                    <a:pt x="215869" y="11246"/>
                  </a:lnTo>
                  <a:lnTo>
                    <a:pt x="215668" y="11246"/>
                  </a:lnTo>
                  <a:lnTo>
                    <a:pt x="215467" y="11045"/>
                  </a:lnTo>
                  <a:close/>
                  <a:moveTo>
                    <a:pt x="247597" y="11045"/>
                  </a:moveTo>
                  <a:lnTo>
                    <a:pt x="247797" y="11246"/>
                  </a:lnTo>
                  <a:lnTo>
                    <a:pt x="247597" y="11246"/>
                  </a:lnTo>
                  <a:lnTo>
                    <a:pt x="247597" y="11045"/>
                  </a:lnTo>
                  <a:close/>
                  <a:moveTo>
                    <a:pt x="241974" y="4820"/>
                  </a:moveTo>
                  <a:lnTo>
                    <a:pt x="242175" y="5021"/>
                  </a:lnTo>
                  <a:lnTo>
                    <a:pt x="242175" y="5623"/>
                  </a:lnTo>
                  <a:lnTo>
                    <a:pt x="242376" y="6025"/>
                  </a:lnTo>
                  <a:lnTo>
                    <a:pt x="242777" y="6427"/>
                  </a:lnTo>
                  <a:lnTo>
                    <a:pt x="243581" y="6628"/>
                  </a:lnTo>
                  <a:lnTo>
                    <a:pt x="244986" y="6628"/>
                  </a:lnTo>
                  <a:lnTo>
                    <a:pt x="245388" y="7029"/>
                  </a:lnTo>
                  <a:lnTo>
                    <a:pt x="245789" y="7632"/>
                  </a:lnTo>
                  <a:lnTo>
                    <a:pt x="246793" y="8435"/>
                  </a:lnTo>
                  <a:lnTo>
                    <a:pt x="247195" y="8836"/>
                  </a:lnTo>
                  <a:lnTo>
                    <a:pt x="247195" y="9037"/>
                  </a:lnTo>
                  <a:lnTo>
                    <a:pt x="246994" y="9439"/>
                  </a:lnTo>
                  <a:lnTo>
                    <a:pt x="246593" y="9840"/>
                  </a:lnTo>
                  <a:lnTo>
                    <a:pt x="248601" y="10041"/>
                  </a:lnTo>
                  <a:lnTo>
                    <a:pt x="249404" y="10242"/>
                  </a:lnTo>
                  <a:lnTo>
                    <a:pt x="249605" y="10242"/>
                  </a:lnTo>
                  <a:lnTo>
                    <a:pt x="249203" y="10443"/>
                  </a:lnTo>
                  <a:lnTo>
                    <a:pt x="247998" y="10443"/>
                  </a:lnTo>
                  <a:lnTo>
                    <a:pt x="248601" y="10644"/>
                  </a:lnTo>
                  <a:lnTo>
                    <a:pt x="248802" y="10844"/>
                  </a:lnTo>
                  <a:lnTo>
                    <a:pt x="248802" y="11045"/>
                  </a:lnTo>
                  <a:lnTo>
                    <a:pt x="248601" y="11246"/>
                  </a:lnTo>
                  <a:lnTo>
                    <a:pt x="248199" y="11045"/>
                  </a:lnTo>
                  <a:lnTo>
                    <a:pt x="248400" y="10844"/>
                  </a:lnTo>
                  <a:lnTo>
                    <a:pt x="245789" y="10644"/>
                  </a:lnTo>
                  <a:lnTo>
                    <a:pt x="243982" y="10443"/>
                  </a:lnTo>
                  <a:lnTo>
                    <a:pt x="243581" y="10242"/>
                  </a:lnTo>
                  <a:lnTo>
                    <a:pt x="243380" y="10242"/>
                  </a:lnTo>
                  <a:lnTo>
                    <a:pt x="243581" y="10041"/>
                  </a:lnTo>
                  <a:lnTo>
                    <a:pt x="243982" y="9840"/>
                  </a:lnTo>
                  <a:lnTo>
                    <a:pt x="244986" y="9840"/>
                  </a:lnTo>
                  <a:lnTo>
                    <a:pt x="243781" y="8636"/>
                  </a:lnTo>
                  <a:lnTo>
                    <a:pt x="242978" y="8033"/>
                  </a:lnTo>
                  <a:lnTo>
                    <a:pt x="242376" y="7029"/>
                  </a:lnTo>
                  <a:lnTo>
                    <a:pt x="241572" y="5021"/>
                  </a:lnTo>
                  <a:lnTo>
                    <a:pt x="241974" y="4820"/>
                  </a:lnTo>
                  <a:close/>
                  <a:moveTo>
                    <a:pt x="249203" y="11045"/>
                  </a:moveTo>
                  <a:lnTo>
                    <a:pt x="249404" y="11246"/>
                  </a:lnTo>
                  <a:lnTo>
                    <a:pt x="249002" y="11246"/>
                  </a:lnTo>
                  <a:lnTo>
                    <a:pt x="249203" y="11045"/>
                  </a:lnTo>
                  <a:close/>
                  <a:moveTo>
                    <a:pt x="250609" y="11045"/>
                  </a:moveTo>
                  <a:lnTo>
                    <a:pt x="250408" y="11246"/>
                  </a:lnTo>
                  <a:lnTo>
                    <a:pt x="250408" y="11045"/>
                  </a:lnTo>
                  <a:close/>
                  <a:moveTo>
                    <a:pt x="261653" y="10844"/>
                  </a:moveTo>
                  <a:lnTo>
                    <a:pt x="261252" y="11045"/>
                  </a:lnTo>
                  <a:lnTo>
                    <a:pt x="261051" y="11246"/>
                  </a:lnTo>
                  <a:lnTo>
                    <a:pt x="260649" y="11246"/>
                  </a:lnTo>
                  <a:lnTo>
                    <a:pt x="261051" y="10844"/>
                  </a:lnTo>
                  <a:close/>
                  <a:moveTo>
                    <a:pt x="85745" y="11246"/>
                  </a:moveTo>
                  <a:lnTo>
                    <a:pt x="85344" y="11447"/>
                  </a:lnTo>
                  <a:lnTo>
                    <a:pt x="85344" y="11246"/>
                  </a:lnTo>
                  <a:close/>
                  <a:moveTo>
                    <a:pt x="86549" y="10644"/>
                  </a:moveTo>
                  <a:lnTo>
                    <a:pt x="86749" y="10844"/>
                  </a:lnTo>
                  <a:lnTo>
                    <a:pt x="86749" y="11246"/>
                  </a:lnTo>
                  <a:lnTo>
                    <a:pt x="86749" y="11447"/>
                  </a:lnTo>
                  <a:lnTo>
                    <a:pt x="86549" y="11447"/>
                  </a:lnTo>
                  <a:lnTo>
                    <a:pt x="86348" y="11045"/>
                  </a:lnTo>
                  <a:lnTo>
                    <a:pt x="86549" y="10644"/>
                  </a:lnTo>
                  <a:close/>
                  <a:moveTo>
                    <a:pt x="95987" y="11246"/>
                  </a:moveTo>
                  <a:lnTo>
                    <a:pt x="95585" y="11447"/>
                  </a:lnTo>
                  <a:lnTo>
                    <a:pt x="95786" y="11246"/>
                  </a:lnTo>
                  <a:close/>
                  <a:moveTo>
                    <a:pt x="96388" y="10644"/>
                  </a:moveTo>
                  <a:lnTo>
                    <a:pt x="96589" y="11045"/>
                  </a:lnTo>
                  <a:lnTo>
                    <a:pt x="96790" y="11045"/>
                  </a:lnTo>
                  <a:lnTo>
                    <a:pt x="96991" y="10844"/>
                  </a:lnTo>
                  <a:lnTo>
                    <a:pt x="97593" y="11045"/>
                  </a:lnTo>
                  <a:lnTo>
                    <a:pt x="97191" y="11447"/>
                  </a:lnTo>
                  <a:lnTo>
                    <a:pt x="96388" y="11246"/>
                  </a:lnTo>
                  <a:lnTo>
                    <a:pt x="96187" y="11045"/>
                  </a:lnTo>
                  <a:lnTo>
                    <a:pt x="96187" y="10844"/>
                  </a:lnTo>
                  <a:lnTo>
                    <a:pt x="96388" y="10644"/>
                  </a:lnTo>
                  <a:close/>
                  <a:moveTo>
                    <a:pt x="114662" y="10644"/>
                  </a:moveTo>
                  <a:lnTo>
                    <a:pt x="114662" y="10844"/>
                  </a:lnTo>
                  <a:lnTo>
                    <a:pt x="114461" y="11246"/>
                  </a:lnTo>
                  <a:lnTo>
                    <a:pt x="114059" y="11447"/>
                  </a:lnTo>
                  <a:lnTo>
                    <a:pt x="113858" y="11447"/>
                  </a:lnTo>
                  <a:lnTo>
                    <a:pt x="113658" y="11246"/>
                  </a:lnTo>
                  <a:lnTo>
                    <a:pt x="113858" y="11246"/>
                  </a:lnTo>
                  <a:lnTo>
                    <a:pt x="114260" y="11045"/>
                  </a:lnTo>
                  <a:lnTo>
                    <a:pt x="114461" y="10844"/>
                  </a:lnTo>
                  <a:lnTo>
                    <a:pt x="114662" y="10644"/>
                  </a:lnTo>
                  <a:close/>
                  <a:moveTo>
                    <a:pt x="213861" y="10443"/>
                  </a:moveTo>
                  <a:lnTo>
                    <a:pt x="214463" y="10644"/>
                  </a:lnTo>
                  <a:lnTo>
                    <a:pt x="215267" y="11447"/>
                  </a:lnTo>
                  <a:lnTo>
                    <a:pt x="213258" y="11246"/>
                  </a:lnTo>
                  <a:lnTo>
                    <a:pt x="212857" y="11045"/>
                  </a:lnTo>
                  <a:lnTo>
                    <a:pt x="213660" y="11045"/>
                  </a:lnTo>
                  <a:lnTo>
                    <a:pt x="213660" y="10644"/>
                  </a:lnTo>
                  <a:lnTo>
                    <a:pt x="213861" y="10443"/>
                  </a:lnTo>
                  <a:close/>
                  <a:moveTo>
                    <a:pt x="216471" y="11246"/>
                  </a:moveTo>
                  <a:lnTo>
                    <a:pt x="216471" y="11447"/>
                  </a:lnTo>
                  <a:lnTo>
                    <a:pt x="216271" y="11447"/>
                  </a:lnTo>
                  <a:lnTo>
                    <a:pt x="216271" y="11246"/>
                  </a:lnTo>
                  <a:close/>
                  <a:moveTo>
                    <a:pt x="217877" y="11246"/>
                  </a:moveTo>
                  <a:lnTo>
                    <a:pt x="217676" y="11447"/>
                  </a:lnTo>
                  <a:lnTo>
                    <a:pt x="217475" y="11447"/>
                  </a:lnTo>
                  <a:lnTo>
                    <a:pt x="217475" y="11246"/>
                  </a:lnTo>
                  <a:close/>
                  <a:moveTo>
                    <a:pt x="224905" y="11045"/>
                  </a:moveTo>
                  <a:lnTo>
                    <a:pt x="225106" y="11246"/>
                  </a:lnTo>
                  <a:lnTo>
                    <a:pt x="224504" y="11447"/>
                  </a:lnTo>
                  <a:lnTo>
                    <a:pt x="223901" y="11246"/>
                  </a:lnTo>
                  <a:lnTo>
                    <a:pt x="224303" y="11045"/>
                  </a:lnTo>
                  <a:close/>
                  <a:moveTo>
                    <a:pt x="238360" y="10242"/>
                  </a:moveTo>
                  <a:lnTo>
                    <a:pt x="238962" y="10443"/>
                  </a:lnTo>
                  <a:lnTo>
                    <a:pt x="238962" y="10644"/>
                  </a:lnTo>
                  <a:lnTo>
                    <a:pt x="238962" y="10844"/>
                  </a:lnTo>
                  <a:lnTo>
                    <a:pt x="238360" y="10443"/>
                  </a:lnTo>
                  <a:lnTo>
                    <a:pt x="238360" y="10844"/>
                  </a:lnTo>
                  <a:lnTo>
                    <a:pt x="237958" y="11045"/>
                  </a:lnTo>
                  <a:lnTo>
                    <a:pt x="238159" y="11045"/>
                  </a:lnTo>
                  <a:lnTo>
                    <a:pt x="238560" y="11447"/>
                  </a:lnTo>
                  <a:lnTo>
                    <a:pt x="237958" y="11447"/>
                  </a:lnTo>
                  <a:lnTo>
                    <a:pt x="237958" y="11246"/>
                  </a:lnTo>
                  <a:lnTo>
                    <a:pt x="237958" y="11045"/>
                  </a:lnTo>
                  <a:lnTo>
                    <a:pt x="237757" y="10844"/>
                  </a:lnTo>
                  <a:lnTo>
                    <a:pt x="237556" y="10443"/>
                  </a:lnTo>
                  <a:lnTo>
                    <a:pt x="237958" y="10242"/>
                  </a:lnTo>
                  <a:close/>
                  <a:moveTo>
                    <a:pt x="243982" y="10644"/>
                  </a:moveTo>
                  <a:lnTo>
                    <a:pt x="244183" y="10844"/>
                  </a:lnTo>
                  <a:lnTo>
                    <a:pt x="244384" y="11045"/>
                  </a:lnTo>
                  <a:lnTo>
                    <a:pt x="244183" y="11246"/>
                  </a:lnTo>
                  <a:lnTo>
                    <a:pt x="243982" y="11447"/>
                  </a:lnTo>
                  <a:lnTo>
                    <a:pt x="243581" y="11447"/>
                  </a:lnTo>
                  <a:lnTo>
                    <a:pt x="242777" y="11246"/>
                  </a:lnTo>
                  <a:lnTo>
                    <a:pt x="243380" y="11246"/>
                  </a:lnTo>
                  <a:lnTo>
                    <a:pt x="243581" y="11045"/>
                  </a:lnTo>
                  <a:lnTo>
                    <a:pt x="242978" y="10844"/>
                  </a:lnTo>
                  <a:lnTo>
                    <a:pt x="243581" y="10844"/>
                  </a:lnTo>
                  <a:lnTo>
                    <a:pt x="243781" y="10644"/>
                  </a:lnTo>
                  <a:close/>
                  <a:moveTo>
                    <a:pt x="249806" y="11045"/>
                  </a:moveTo>
                  <a:lnTo>
                    <a:pt x="249806" y="11246"/>
                  </a:lnTo>
                  <a:lnTo>
                    <a:pt x="250006" y="11447"/>
                  </a:lnTo>
                  <a:lnTo>
                    <a:pt x="249605" y="11447"/>
                  </a:lnTo>
                  <a:lnTo>
                    <a:pt x="249806" y="11246"/>
                  </a:lnTo>
                  <a:lnTo>
                    <a:pt x="249605" y="11045"/>
                  </a:lnTo>
                  <a:close/>
                  <a:moveTo>
                    <a:pt x="96589" y="11447"/>
                  </a:moveTo>
                  <a:lnTo>
                    <a:pt x="96187" y="11648"/>
                  </a:lnTo>
                  <a:lnTo>
                    <a:pt x="95786" y="11648"/>
                  </a:lnTo>
                  <a:lnTo>
                    <a:pt x="96187" y="11447"/>
                  </a:lnTo>
                  <a:close/>
                  <a:moveTo>
                    <a:pt x="118075" y="11447"/>
                  </a:moveTo>
                  <a:lnTo>
                    <a:pt x="118276" y="11648"/>
                  </a:lnTo>
                  <a:lnTo>
                    <a:pt x="118075" y="11648"/>
                  </a:lnTo>
                  <a:lnTo>
                    <a:pt x="118075" y="11447"/>
                  </a:lnTo>
                  <a:close/>
                  <a:moveTo>
                    <a:pt x="118678" y="11447"/>
                  </a:moveTo>
                  <a:lnTo>
                    <a:pt x="118678" y="11648"/>
                  </a:lnTo>
                  <a:lnTo>
                    <a:pt x="118477" y="11648"/>
                  </a:lnTo>
                  <a:lnTo>
                    <a:pt x="118678" y="11447"/>
                  </a:lnTo>
                  <a:close/>
                  <a:moveTo>
                    <a:pt x="122895" y="11447"/>
                  </a:moveTo>
                  <a:lnTo>
                    <a:pt x="123096" y="11648"/>
                  </a:lnTo>
                  <a:lnTo>
                    <a:pt x="122493" y="11648"/>
                  </a:lnTo>
                  <a:lnTo>
                    <a:pt x="122895" y="11447"/>
                  </a:lnTo>
                  <a:close/>
                  <a:moveTo>
                    <a:pt x="124903" y="10844"/>
                  </a:moveTo>
                  <a:lnTo>
                    <a:pt x="125104" y="11045"/>
                  </a:lnTo>
                  <a:lnTo>
                    <a:pt x="125104" y="11246"/>
                  </a:lnTo>
                  <a:lnTo>
                    <a:pt x="124903" y="11648"/>
                  </a:lnTo>
                  <a:lnTo>
                    <a:pt x="124903" y="11447"/>
                  </a:lnTo>
                  <a:lnTo>
                    <a:pt x="124702" y="11045"/>
                  </a:lnTo>
                  <a:lnTo>
                    <a:pt x="124903" y="10844"/>
                  </a:lnTo>
                  <a:close/>
                  <a:moveTo>
                    <a:pt x="125505" y="11447"/>
                  </a:moveTo>
                  <a:lnTo>
                    <a:pt x="125505" y="11648"/>
                  </a:lnTo>
                  <a:lnTo>
                    <a:pt x="125305" y="11648"/>
                  </a:lnTo>
                  <a:lnTo>
                    <a:pt x="125305" y="11447"/>
                  </a:lnTo>
                  <a:close/>
                  <a:moveTo>
                    <a:pt x="253420" y="11447"/>
                  </a:moveTo>
                  <a:lnTo>
                    <a:pt x="252818" y="11648"/>
                  </a:lnTo>
                  <a:lnTo>
                    <a:pt x="252818" y="11447"/>
                  </a:lnTo>
                  <a:close/>
                  <a:moveTo>
                    <a:pt x="86549" y="11648"/>
                  </a:moveTo>
                  <a:lnTo>
                    <a:pt x="86749" y="11849"/>
                  </a:lnTo>
                  <a:lnTo>
                    <a:pt x="86348" y="11849"/>
                  </a:lnTo>
                  <a:lnTo>
                    <a:pt x="86348" y="11648"/>
                  </a:lnTo>
                  <a:close/>
                  <a:moveTo>
                    <a:pt x="101007" y="11648"/>
                  </a:moveTo>
                  <a:lnTo>
                    <a:pt x="101007" y="11849"/>
                  </a:lnTo>
                  <a:lnTo>
                    <a:pt x="100806" y="11849"/>
                  </a:lnTo>
                  <a:lnTo>
                    <a:pt x="101007" y="11648"/>
                  </a:lnTo>
                  <a:close/>
                  <a:moveTo>
                    <a:pt x="124100" y="11648"/>
                  </a:moveTo>
                  <a:lnTo>
                    <a:pt x="124300" y="11849"/>
                  </a:lnTo>
                  <a:lnTo>
                    <a:pt x="124100" y="11849"/>
                  </a:lnTo>
                  <a:lnTo>
                    <a:pt x="124100" y="11648"/>
                  </a:lnTo>
                  <a:close/>
                  <a:moveTo>
                    <a:pt x="225709" y="11648"/>
                  </a:moveTo>
                  <a:lnTo>
                    <a:pt x="225909" y="11849"/>
                  </a:lnTo>
                  <a:lnTo>
                    <a:pt x="225508" y="11849"/>
                  </a:lnTo>
                  <a:lnTo>
                    <a:pt x="225709" y="11648"/>
                  </a:lnTo>
                  <a:close/>
                  <a:moveTo>
                    <a:pt x="227114" y="11648"/>
                  </a:moveTo>
                  <a:lnTo>
                    <a:pt x="227114" y="11849"/>
                  </a:lnTo>
                  <a:lnTo>
                    <a:pt x="226713" y="11849"/>
                  </a:lnTo>
                  <a:lnTo>
                    <a:pt x="226913" y="11648"/>
                  </a:lnTo>
                  <a:close/>
                  <a:moveTo>
                    <a:pt x="228520" y="11648"/>
                  </a:moveTo>
                  <a:lnTo>
                    <a:pt x="228520" y="11849"/>
                  </a:lnTo>
                  <a:lnTo>
                    <a:pt x="227917" y="11849"/>
                  </a:lnTo>
                  <a:lnTo>
                    <a:pt x="227917" y="11648"/>
                  </a:lnTo>
                  <a:close/>
                  <a:moveTo>
                    <a:pt x="242376" y="11246"/>
                  </a:moveTo>
                  <a:lnTo>
                    <a:pt x="242978" y="11648"/>
                  </a:lnTo>
                  <a:lnTo>
                    <a:pt x="243380" y="11849"/>
                  </a:lnTo>
                  <a:lnTo>
                    <a:pt x="242978" y="11849"/>
                  </a:lnTo>
                  <a:lnTo>
                    <a:pt x="242576" y="11648"/>
                  </a:lnTo>
                  <a:lnTo>
                    <a:pt x="241974" y="11648"/>
                  </a:lnTo>
                  <a:lnTo>
                    <a:pt x="241773" y="11447"/>
                  </a:lnTo>
                  <a:lnTo>
                    <a:pt x="241974" y="11246"/>
                  </a:lnTo>
                  <a:close/>
                  <a:moveTo>
                    <a:pt x="248199" y="11648"/>
                  </a:moveTo>
                  <a:lnTo>
                    <a:pt x="247998" y="11849"/>
                  </a:lnTo>
                  <a:lnTo>
                    <a:pt x="247998" y="11648"/>
                  </a:lnTo>
                  <a:close/>
                  <a:moveTo>
                    <a:pt x="91368" y="11849"/>
                  </a:moveTo>
                  <a:lnTo>
                    <a:pt x="90966" y="12049"/>
                  </a:lnTo>
                  <a:lnTo>
                    <a:pt x="90966" y="11849"/>
                  </a:lnTo>
                  <a:close/>
                  <a:moveTo>
                    <a:pt x="128919" y="11849"/>
                  </a:moveTo>
                  <a:lnTo>
                    <a:pt x="128919" y="12049"/>
                  </a:lnTo>
                  <a:lnTo>
                    <a:pt x="128718" y="12049"/>
                  </a:lnTo>
                  <a:lnTo>
                    <a:pt x="128718" y="11849"/>
                  </a:lnTo>
                  <a:close/>
                  <a:moveTo>
                    <a:pt x="130325" y="10041"/>
                  </a:moveTo>
                  <a:lnTo>
                    <a:pt x="130726" y="10844"/>
                  </a:lnTo>
                  <a:lnTo>
                    <a:pt x="130726" y="11045"/>
                  </a:lnTo>
                  <a:lnTo>
                    <a:pt x="130526" y="11246"/>
                  </a:lnTo>
                  <a:lnTo>
                    <a:pt x="130124" y="11648"/>
                  </a:lnTo>
                  <a:lnTo>
                    <a:pt x="129321" y="12049"/>
                  </a:lnTo>
                  <a:lnTo>
                    <a:pt x="129521" y="11648"/>
                  </a:lnTo>
                  <a:lnTo>
                    <a:pt x="129521" y="11246"/>
                  </a:lnTo>
                  <a:lnTo>
                    <a:pt x="129521" y="10644"/>
                  </a:lnTo>
                  <a:lnTo>
                    <a:pt x="129521" y="10443"/>
                  </a:lnTo>
                  <a:lnTo>
                    <a:pt x="129521" y="10242"/>
                  </a:lnTo>
                  <a:lnTo>
                    <a:pt x="130325" y="10041"/>
                  </a:lnTo>
                  <a:close/>
                  <a:moveTo>
                    <a:pt x="251412" y="11648"/>
                  </a:moveTo>
                  <a:lnTo>
                    <a:pt x="251211" y="12049"/>
                  </a:lnTo>
                  <a:lnTo>
                    <a:pt x="251010" y="11849"/>
                  </a:lnTo>
                  <a:lnTo>
                    <a:pt x="251211" y="11648"/>
                  </a:lnTo>
                  <a:close/>
                  <a:moveTo>
                    <a:pt x="261854" y="11849"/>
                  </a:moveTo>
                  <a:lnTo>
                    <a:pt x="261653" y="12049"/>
                  </a:lnTo>
                  <a:lnTo>
                    <a:pt x="261653" y="11849"/>
                  </a:lnTo>
                  <a:close/>
                  <a:moveTo>
                    <a:pt x="263862" y="11648"/>
                  </a:moveTo>
                  <a:lnTo>
                    <a:pt x="263862" y="11849"/>
                  </a:lnTo>
                  <a:lnTo>
                    <a:pt x="263461" y="12049"/>
                  </a:lnTo>
                  <a:lnTo>
                    <a:pt x="263661" y="11849"/>
                  </a:lnTo>
                  <a:lnTo>
                    <a:pt x="263260" y="11849"/>
                  </a:lnTo>
                  <a:lnTo>
                    <a:pt x="263661" y="11648"/>
                  </a:lnTo>
                  <a:close/>
                  <a:moveTo>
                    <a:pt x="91970" y="12049"/>
                  </a:moveTo>
                  <a:lnTo>
                    <a:pt x="91770" y="12250"/>
                  </a:lnTo>
                  <a:lnTo>
                    <a:pt x="91770" y="12049"/>
                  </a:lnTo>
                  <a:close/>
                  <a:moveTo>
                    <a:pt x="123899" y="11648"/>
                  </a:moveTo>
                  <a:lnTo>
                    <a:pt x="123497" y="11849"/>
                  </a:lnTo>
                  <a:lnTo>
                    <a:pt x="123296" y="12049"/>
                  </a:lnTo>
                  <a:lnTo>
                    <a:pt x="122493" y="12250"/>
                  </a:lnTo>
                  <a:lnTo>
                    <a:pt x="122493" y="12049"/>
                  </a:lnTo>
                  <a:lnTo>
                    <a:pt x="123096" y="11849"/>
                  </a:lnTo>
                  <a:lnTo>
                    <a:pt x="123899" y="11648"/>
                  </a:lnTo>
                  <a:close/>
                  <a:moveTo>
                    <a:pt x="236351" y="12049"/>
                  </a:moveTo>
                  <a:lnTo>
                    <a:pt x="236351" y="12250"/>
                  </a:lnTo>
                  <a:lnTo>
                    <a:pt x="235950" y="12250"/>
                  </a:lnTo>
                  <a:lnTo>
                    <a:pt x="236151" y="12049"/>
                  </a:lnTo>
                  <a:close/>
                  <a:moveTo>
                    <a:pt x="249203" y="12049"/>
                  </a:moveTo>
                  <a:lnTo>
                    <a:pt x="249002" y="12250"/>
                  </a:lnTo>
                  <a:lnTo>
                    <a:pt x="248601" y="12250"/>
                  </a:lnTo>
                  <a:lnTo>
                    <a:pt x="248601" y="12451"/>
                  </a:lnTo>
                  <a:lnTo>
                    <a:pt x="248400" y="12451"/>
                  </a:lnTo>
                  <a:lnTo>
                    <a:pt x="248199" y="12250"/>
                  </a:lnTo>
                  <a:lnTo>
                    <a:pt x="248601" y="12250"/>
                  </a:lnTo>
                  <a:lnTo>
                    <a:pt x="249203" y="12049"/>
                  </a:lnTo>
                  <a:close/>
                  <a:moveTo>
                    <a:pt x="262055" y="12250"/>
                  </a:moveTo>
                  <a:lnTo>
                    <a:pt x="262055" y="12451"/>
                  </a:lnTo>
                  <a:lnTo>
                    <a:pt x="261653" y="12250"/>
                  </a:lnTo>
                  <a:close/>
                  <a:moveTo>
                    <a:pt x="82332" y="12049"/>
                  </a:moveTo>
                  <a:lnTo>
                    <a:pt x="82332" y="12250"/>
                  </a:lnTo>
                  <a:lnTo>
                    <a:pt x="82934" y="12652"/>
                  </a:lnTo>
                  <a:lnTo>
                    <a:pt x="82733" y="12049"/>
                  </a:lnTo>
                  <a:close/>
                  <a:moveTo>
                    <a:pt x="91770" y="12451"/>
                  </a:moveTo>
                  <a:lnTo>
                    <a:pt x="91970" y="12652"/>
                  </a:lnTo>
                  <a:lnTo>
                    <a:pt x="91569" y="12652"/>
                  </a:lnTo>
                  <a:lnTo>
                    <a:pt x="91569" y="12451"/>
                  </a:lnTo>
                  <a:close/>
                  <a:moveTo>
                    <a:pt x="124100" y="12250"/>
                  </a:moveTo>
                  <a:lnTo>
                    <a:pt x="123899" y="12652"/>
                  </a:lnTo>
                  <a:lnTo>
                    <a:pt x="123296" y="12652"/>
                  </a:lnTo>
                  <a:lnTo>
                    <a:pt x="123698" y="12451"/>
                  </a:lnTo>
                  <a:lnTo>
                    <a:pt x="123899" y="12250"/>
                  </a:lnTo>
                  <a:close/>
                  <a:moveTo>
                    <a:pt x="243781" y="12451"/>
                  </a:moveTo>
                  <a:lnTo>
                    <a:pt x="243781" y="12652"/>
                  </a:lnTo>
                  <a:lnTo>
                    <a:pt x="243581" y="12652"/>
                  </a:lnTo>
                  <a:lnTo>
                    <a:pt x="243581" y="12451"/>
                  </a:lnTo>
                  <a:close/>
                  <a:moveTo>
                    <a:pt x="248802" y="12451"/>
                  </a:moveTo>
                  <a:lnTo>
                    <a:pt x="249203" y="12652"/>
                  </a:lnTo>
                  <a:lnTo>
                    <a:pt x="249002" y="12652"/>
                  </a:lnTo>
                  <a:lnTo>
                    <a:pt x="248802" y="12451"/>
                  </a:lnTo>
                  <a:close/>
                  <a:moveTo>
                    <a:pt x="253019" y="12049"/>
                  </a:moveTo>
                  <a:lnTo>
                    <a:pt x="253219" y="12451"/>
                  </a:lnTo>
                  <a:lnTo>
                    <a:pt x="253219" y="12652"/>
                  </a:lnTo>
                  <a:lnTo>
                    <a:pt x="252818" y="12652"/>
                  </a:lnTo>
                  <a:lnTo>
                    <a:pt x="252818" y="12451"/>
                  </a:lnTo>
                  <a:lnTo>
                    <a:pt x="252818" y="12250"/>
                  </a:lnTo>
                  <a:lnTo>
                    <a:pt x="253019" y="12049"/>
                  </a:lnTo>
                  <a:close/>
                  <a:moveTo>
                    <a:pt x="268481" y="12451"/>
                  </a:moveTo>
                  <a:lnTo>
                    <a:pt x="268682" y="12652"/>
                  </a:lnTo>
                  <a:lnTo>
                    <a:pt x="268481" y="12652"/>
                  </a:lnTo>
                  <a:lnTo>
                    <a:pt x="268481" y="12451"/>
                  </a:lnTo>
                  <a:close/>
                  <a:moveTo>
                    <a:pt x="89159" y="12652"/>
                  </a:moveTo>
                  <a:lnTo>
                    <a:pt x="88757" y="12853"/>
                  </a:lnTo>
                  <a:lnTo>
                    <a:pt x="88356" y="12652"/>
                  </a:lnTo>
                  <a:close/>
                  <a:moveTo>
                    <a:pt x="89360" y="12652"/>
                  </a:moveTo>
                  <a:lnTo>
                    <a:pt x="89360" y="12853"/>
                  </a:lnTo>
                  <a:lnTo>
                    <a:pt x="89159" y="12652"/>
                  </a:lnTo>
                  <a:close/>
                  <a:moveTo>
                    <a:pt x="242978" y="12652"/>
                  </a:moveTo>
                  <a:lnTo>
                    <a:pt x="242978" y="12853"/>
                  </a:lnTo>
                  <a:lnTo>
                    <a:pt x="242376" y="12853"/>
                  </a:lnTo>
                  <a:lnTo>
                    <a:pt x="242376" y="12652"/>
                  </a:lnTo>
                  <a:close/>
                  <a:moveTo>
                    <a:pt x="259645" y="12652"/>
                  </a:moveTo>
                  <a:lnTo>
                    <a:pt x="259645" y="12853"/>
                  </a:lnTo>
                  <a:lnTo>
                    <a:pt x="259444" y="12853"/>
                  </a:lnTo>
                  <a:lnTo>
                    <a:pt x="259444" y="12652"/>
                  </a:lnTo>
                  <a:close/>
                  <a:moveTo>
                    <a:pt x="124501" y="7230"/>
                  </a:moveTo>
                  <a:lnTo>
                    <a:pt x="124903" y="7632"/>
                  </a:lnTo>
                  <a:lnTo>
                    <a:pt x="125305" y="7832"/>
                  </a:lnTo>
                  <a:lnTo>
                    <a:pt x="125505" y="8435"/>
                  </a:lnTo>
                  <a:lnTo>
                    <a:pt x="125305" y="8836"/>
                  </a:lnTo>
                  <a:lnTo>
                    <a:pt x="124983" y="9158"/>
                  </a:lnTo>
                  <a:lnTo>
                    <a:pt x="124983" y="9158"/>
                  </a:lnTo>
                  <a:lnTo>
                    <a:pt x="124501" y="9037"/>
                  </a:lnTo>
                  <a:lnTo>
                    <a:pt x="122895" y="9037"/>
                  </a:lnTo>
                  <a:lnTo>
                    <a:pt x="123497" y="9439"/>
                  </a:lnTo>
                  <a:lnTo>
                    <a:pt x="123497" y="9840"/>
                  </a:lnTo>
                  <a:lnTo>
                    <a:pt x="123096" y="10041"/>
                  </a:lnTo>
                  <a:lnTo>
                    <a:pt x="122493" y="10041"/>
                  </a:lnTo>
                  <a:lnTo>
                    <a:pt x="121489" y="10242"/>
                  </a:lnTo>
                  <a:lnTo>
                    <a:pt x="121288" y="10443"/>
                  </a:lnTo>
                  <a:lnTo>
                    <a:pt x="121489" y="10844"/>
                  </a:lnTo>
                  <a:lnTo>
                    <a:pt x="122292" y="10242"/>
                  </a:lnTo>
                  <a:lnTo>
                    <a:pt x="122694" y="10242"/>
                  </a:lnTo>
                  <a:lnTo>
                    <a:pt x="122694" y="10644"/>
                  </a:lnTo>
                  <a:lnTo>
                    <a:pt x="122292" y="11447"/>
                  </a:lnTo>
                  <a:lnTo>
                    <a:pt x="121690" y="12049"/>
                  </a:lnTo>
                  <a:lnTo>
                    <a:pt x="120887" y="12652"/>
                  </a:lnTo>
                  <a:lnTo>
                    <a:pt x="120084" y="13053"/>
                  </a:lnTo>
                  <a:lnTo>
                    <a:pt x="119682" y="13053"/>
                  </a:lnTo>
                  <a:lnTo>
                    <a:pt x="119079" y="12853"/>
                  </a:lnTo>
                  <a:lnTo>
                    <a:pt x="120084" y="12652"/>
                  </a:lnTo>
                  <a:lnTo>
                    <a:pt x="120284" y="12451"/>
                  </a:lnTo>
                  <a:lnTo>
                    <a:pt x="119883" y="12250"/>
                  </a:lnTo>
                  <a:lnTo>
                    <a:pt x="119682" y="11045"/>
                  </a:lnTo>
                  <a:lnTo>
                    <a:pt x="119883" y="10443"/>
                  </a:lnTo>
                  <a:lnTo>
                    <a:pt x="120284" y="10041"/>
                  </a:lnTo>
                  <a:lnTo>
                    <a:pt x="120686" y="9840"/>
                  </a:lnTo>
                  <a:lnTo>
                    <a:pt x="121288" y="9840"/>
                  </a:lnTo>
                  <a:lnTo>
                    <a:pt x="121891" y="9640"/>
                  </a:lnTo>
                  <a:lnTo>
                    <a:pt x="122694" y="9238"/>
                  </a:lnTo>
                  <a:lnTo>
                    <a:pt x="123497" y="8234"/>
                  </a:lnTo>
                  <a:lnTo>
                    <a:pt x="123698" y="8234"/>
                  </a:lnTo>
                  <a:lnTo>
                    <a:pt x="123698" y="8435"/>
                  </a:lnTo>
                  <a:lnTo>
                    <a:pt x="124300" y="8836"/>
                  </a:lnTo>
                  <a:lnTo>
                    <a:pt x="124501" y="8636"/>
                  </a:lnTo>
                  <a:lnTo>
                    <a:pt x="124501" y="8234"/>
                  </a:lnTo>
                  <a:lnTo>
                    <a:pt x="124100" y="8234"/>
                  </a:lnTo>
                  <a:lnTo>
                    <a:pt x="124300" y="8033"/>
                  </a:lnTo>
                  <a:lnTo>
                    <a:pt x="124300" y="7832"/>
                  </a:lnTo>
                  <a:lnTo>
                    <a:pt x="124100" y="7632"/>
                  </a:lnTo>
                  <a:lnTo>
                    <a:pt x="123698" y="7632"/>
                  </a:lnTo>
                  <a:lnTo>
                    <a:pt x="122895" y="7832"/>
                  </a:lnTo>
                  <a:lnTo>
                    <a:pt x="123497" y="7431"/>
                  </a:lnTo>
                  <a:lnTo>
                    <a:pt x="123899" y="7230"/>
                  </a:lnTo>
                  <a:close/>
                  <a:moveTo>
                    <a:pt x="245990" y="12652"/>
                  </a:moveTo>
                  <a:lnTo>
                    <a:pt x="246191" y="12853"/>
                  </a:lnTo>
                  <a:lnTo>
                    <a:pt x="246392" y="12853"/>
                  </a:lnTo>
                  <a:lnTo>
                    <a:pt x="246793" y="13053"/>
                  </a:lnTo>
                  <a:lnTo>
                    <a:pt x="246191" y="13053"/>
                  </a:lnTo>
                  <a:lnTo>
                    <a:pt x="246191" y="12853"/>
                  </a:lnTo>
                  <a:lnTo>
                    <a:pt x="245789" y="12853"/>
                  </a:lnTo>
                  <a:lnTo>
                    <a:pt x="245789" y="12652"/>
                  </a:lnTo>
                  <a:close/>
                  <a:moveTo>
                    <a:pt x="247195" y="12451"/>
                  </a:moveTo>
                  <a:lnTo>
                    <a:pt x="247597" y="12652"/>
                  </a:lnTo>
                  <a:lnTo>
                    <a:pt x="247597" y="13053"/>
                  </a:lnTo>
                  <a:lnTo>
                    <a:pt x="247195" y="13053"/>
                  </a:lnTo>
                  <a:lnTo>
                    <a:pt x="247195" y="12652"/>
                  </a:lnTo>
                  <a:lnTo>
                    <a:pt x="246994" y="12652"/>
                  </a:lnTo>
                  <a:lnTo>
                    <a:pt x="246994" y="12451"/>
                  </a:lnTo>
                  <a:close/>
                  <a:moveTo>
                    <a:pt x="90565" y="12853"/>
                  </a:moveTo>
                  <a:lnTo>
                    <a:pt x="90163" y="13254"/>
                  </a:lnTo>
                  <a:lnTo>
                    <a:pt x="90163" y="13053"/>
                  </a:lnTo>
                  <a:lnTo>
                    <a:pt x="90565" y="12853"/>
                  </a:lnTo>
                  <a:close/>
                  <a:moveTo>
                    <a:pt x="248802" y="13053"/>
                  </a:moveTo>
                  <a:lnTo>
                    <a:pt x="248601" y="13254"/>
                  </a:lnTo>
                  <a:lnTo>
                    <a:pt x="248601" y="13053"/>
                  </a:lnTo>
                  <a:close/>
                  <a:moveTo>
                    <a:pt x="267276" y="12451"/>
                  </a:moveTo>
                  <a:lnTo>
                    <a:pt x="267276" y="12652"/>
                  </a:lnTo>
                  <a:lnTo>
                    <a:pt x="266874" y="13053"/>
                  </a:lnTo>
                  <a:lnTo>
                    <a:pt x="266473" y="13254"/>
                  </a:lnTo>
                  <a:lnTo>
                    <a:pt x="266272" y="13053"/>
                  </a:lnTo>
                  <a:lnTo>
                    <a:pt x="266272" y="12853"/>
                  </a:lnTo>
                  <a:lnTo>
                    <a:pt x="266673" y="12853"/>
                  </a:lnTo>
                  <a:lnTo>
                    <a:pt x="266874" y="12652"/>
                  </a:lnTo>
                  <a:lnTo>
                    <a:pt x="267075" y="12451"/>
                  </a:lnTo>
                  <a:close/>
                  <a:moveTo>
                    <a:pt x="87753" y="12652"/>
                  </a:moveTo>
                  <a:lnTo>
                    <a:pt x="87553" y="13053"/>
                  </a:lnTo>
                  <a:lnTo>
                    <a:pt x="87151" y="13455"/>
                  </a:lnTo>
                  <a:lnTo>
                    <a:pt x="86950" y="13254"/>
                  </a:lnTo>
                  <a:lnTo>
                    <a:pt x="86950" y="13053"/>
                  </a:lnTo>
                  <a:lnTo>
                    <a:pt x="87753" y="12652"/>
                  </a:lnTo>
                  <a:close/>
                  <a:moveTo>
                    <a:pt x="90766" y="13053"/>
                  </a:moveTo>
                  <a:lnTo>
                    <a:pt x="91368" y="13254"/>
                  </a:lnTo>
                  <a:lnTo>
                    <a:pt x="90966" y="13455"/>
                  </a:lnTo>
                  <a:lnTo>
                    <a:pt x="90766" y="13053"/>
                  </a:lnTo>
                  <a:close/>
                  <a:moveTo>
                    <a:pt x="123296" y="13254"/>
                  </a:moveTo>
                  <a:lnTo>
                    <a:pt x="123497" y="13455"/>
                  </a:lnTo>
                  <a:lnTo>
                    <a:pt x="123296" y="13455"/>
                  </a:lnTo>
                  <a:lnTo>
                    <a:pt x="123296" y="13254"/>
                  </a:lnTo>
                  <a:close/>
                  <a:moveTo>
                    <a:pt x="250408" y="13053"/>
                  </a:moveTo>
                  <a:lnTo>
                    <a:pt x="250810" y="13254"/>
                  </a:lnTo>
                  <a:lnTo>
                    <a:pt x="250408" y="13455"/>
                  </a:lnTo>
                  <a:lnTo>
                    <a:pt x="250207" y="13254"/>
                  </a:lnTo>
                  <a:lnTo>
                    <a:pt x="250408" y="13053"/>
                  </a:lnTo>
                  <a:close/>
                  <a:moveTo>
                    <a:pt x="88155" y="13254"/>
                  </a:moveTo>
                  <a:lnTo>
                    <a:pt x="87753" y="13656"/>
                  </a:lnTo>
                  <a:lnTo>
                    <a:pt x="87553" y="13254"/>
                  </a:lnTo>
                  <a:close/>
                  <a:moveTo>
                    <a:pt x="250006" y="13254"/>
                  </a:moveTo>
                  <a:lnTo>
                    <a:pt x="249806" y="13656"/>
                  </a:lnTo>
                  <a:lnTo>
                    <a:pt x="249203" y="13254"/>
                  </a:lnTo>
                  <a:close/>
                  <a:moveTo>
                    <a:pt x="263661" y="13455"/>
                  </a:moveTo>
                  <a:lnTo>
                    <a:pt x="263862" y="13656"/>
                  </a:lnTo>
                  <a:lnTo>
                    <a:pt x="263461" y="13656"/>
                  </a:lnTo>
                  <a:lnTo>
                    <a:pt x="263661" y="13455"/>
                  </a:lnTo>
                  <a:close/>
                  <a:moveTo>
                    <a:pt x="266673" y="13455"/>
                  </a:moveTo>
                  <a:lnTo>
                    <a:pt x="266673" y="13656"/>
                  </a:lnTo>
                  <a:lnTo>
                    <a:pt x="266473" y="13656"/>
                  </a:lnTo>
                  <a:lnTo>
                    <a:pt x="266272" y="13455"/>
                  </a:lnTo>
                  <a:close/>
                  <a:moveTo>
                    <a:pt x="267477" y="13254"/>
                  </a:moveTo>
                  <a:lnTo>
                    <a:pt x="268079" y="13455"/>
                  </a:lnTo>
                  <a:lnTo>
                    <a:pt x="267477" y="13455"/>
                  </a:lnTo>
                  <a:lnTo>
                    <a:pt x="268079" y="13656"/>
                  </a:lnTo>
                  <a:lnTo>
                    <a:pt x="267276" y="13656"/>
                  </a:lnTo>
                  <a:lnTo>
                    <a:pt x="267075" y="13455"/>
                  </a:lnTo>
                  <a:lnTo>
                    <a:pt x="267477" y="13455"/>
                  </a:lnTo>
                  <a:lnTo>
                    <a:pt x="267477" y="13254"/>
                  </a:lnTo>
                  <a:close/>
                  <a:moveTo>
                    <a:pt x="92171" y="12853"/>
                  </a:moveTo>
                  <a:lnTo>
                    <a:pt x="92774" y="13053"/>
                  </a:lnTo>
                  <a:lnTo>
                    <a:pt x="92974" y="13053"/>
                  </a:lnTo>
                  <a:lnTo>
                    <a:pt x="93175" y="13254"/>
                  </a:lnTo>
                  <a:lnTo>
                    <a:pt x="92372" y="13656"/>
                  </a:lnTo>
                  <a:lnTo>
                    <a:pt x="91569" y="13857"/>
                  </a:lnTo>
                  <a:lnTo>
                    <a:pt x="91167" y="13857"/>
                  </a:lnTo>
                  <a:lnTo>
                    <a:pt x="91970" y="13455"/>
                  </a:lnTo>
                  <a:lnTo>
                    <a:pt x="91770" y="13254"/>
                  </a:lnTo>
                  <a:lnTo>
                    <a:pt x="91770" y="13053"/>
                  </a:lnTo>
                  <a:lnTo>
                    <a:pt x="92171" y="12853"/>
                  </a:lnTo>
                  <a:close/>
                  <a:moveTo>
                    <a:pt x="84340" y="13857"/>
                  </a:moveTo>
                  <a:lnTo>
                    <a:pt x="84540" y="14057"/>
                  </a:lnTo>
                  <a:lnTo>
                    <a:pt x="84340" y="14057"/>
                  </a:lnTo>
                  <a:lnTo>
                    <a:pt x="84340" y="13857"/>
                  </a:lnTo>
                  <a:close/>
                  <a:moveTo>
                    <a:pt x="85946" y="13857"/>
                  </a:moveTo>
                  <a:lnTo>
                    <a:pt x="86348" y="14057"/>
                  </a:lnTo>
                  <a:lnTo>
                    <a:pt x="85946" y="14057"/>
                  </a:lnTo>
                  <a:lnTo>
                    <a:pt x="85946" y="13857"/>
                  </a:lnTo>
                  <a:close/>
                  <a:moveTo>
                    <a:pt x="255027" y="13053"/>
                  </a:moveTo>
                  <a:lnTo>
                    <a:pt x="256031" y="13254"/>
                  </a:lnTo>
                  <a:lnTo>
                    <a:pt x="256231" y="13455"/>
                  </a:lnTo>
                  <a:lnTo>
                    <a:pt x="255629" y="14057"/>
                  </a:lnTo>
                  <a:lnTo>
                    <a:pt x="255428" y="13857"/>
                  </a:lnTo>
                  <a:lnTo>
                    <a:pt x="255629" y="13656"/>
                  </a:lnTo>
                  <a:lnTo>
                    <a:pt x="255629" y="13455"/>
                  </a:lnTo>
                  <a:lnTo>
                    <a:pt x="255027" y="13053"/>
                  </a:lnTo>
                  <a:close/>
                  <a:moveTo>
                    <a:pt x="257035" y="13254"/>
                  </a:moveTo>
                  <a:lnTo>
                    <a:pt x="257396" y="13495"/>
                  </a:lnTo>
                  <a:lnTo>
                    <a:pt x="257235" y="13656"/>
                  </a:lnTo>
                  <a:lnTo>
                    <a:pt x="257235" y="14057"/>
                  </a:lnTo>
                  <a:lnTo>
                    <a:pt x="256633" y="13455"/>
                  </a:lnTo>
                  <a:lnTo>
                    <a:pt x="256432" y="13254"/>
                  </a:lnTo>
                  <a:close/>
                  <a:moveTo>
                    <a:pt x="257838" y="13857"/>
                  </a:moveTo>
                  <a:lnTo>
                    <a:pt x="257637" y="14057"/>
                  </a:lnTo>
                  <a:lnTo>
                    <a:pt x="257637" y="13857"/>
                  </a:lnTo>
                  <a:close/>
                  <a:moveTo>
                    <a:pt x="81328" y="13857"/>
                  </a:moveTo>
                  <a:lnTo>
                    <a:pt x="81528" y="14057"/>
                  </a:lnTo>
                  <a:lnTo>
                    <a:pt x="81127" y="14057"/>
                  </a:lnTo>
                  <a:lnTo>
                    <a:pt x="80926" y="14258"/>
                  </a:lnTo>
                  <a:lnTo>
                    <a:pt x="80926" y="14057"/>
                  </a:lnTo>
                  <a:lnTo>
                    <a:pt x="81127" y="14057"/>
                  </a:lnTo>
                  <a:lnTo>
                    <a:pt x="81328" y="13857"/>
                  </a:lnTo>
                  <a:close/>
                  <a:moveTo>
                    <a:pt x="85545" y="13857"/>
                  </a:moveTo>
                  <a:lnTo>
                    <a:pt x="85545" y="14057"/>
                  </a:lnTo>
                  <a:lnTo>
                    <a:pt x="85745" y="14258"/>
                  </a:lnTo>
                  <a:lnTo>
                    <a:pt x="84942" y="14258"/>
                  </a:lnTo>
                  <a:lnTo>
                    <a:pt x="85545" y="14057"/>
                  </a:lnTo>
                  <a:lnTo>
                    <a:pt x="84942" y="14057"/>
                  </a:lnTo>
                  <a:lnTo>
                    <a:pt x="85143" y="13857"/>
                  </a:lnTo>
                  <a:close/>
                  <a:moveTo>
                    <a:pt x="119280" y="14057"/>
                  </a:moveTo>
                  <a:lnTo>
                    <a:pt x="119079" y="14258"/>
                  </a:lnTo>
                  <a:lnTo>
                    <a:pt x="118879" y="14258"/>
                  </a:lnTo>
                  <a:lnTo>
                    <a:pt x="119280" y="14057"/>
                  </a:lnTo>
                  <a:close/>
                  <a:moveTo>
                    <a:pt x="266272" y="14057"/>
                  </a:moveTo>
                  <a:lnTo>
                    <a:pt x="266673" y="14258"/>
                  </a:lnTo>
                  <a:lnTo>
                    <a:pt x="266272" y="14258"/>
                  </a:lnTo>
                  <a:lnTo>
                    <a:pt x="266272" y="14057"/>
                  </a:lnTo>
                  <a:close/>
                  <a:moveTo>
                    <a:pt x="48194" y="14258"/>
                  </a:moveTo>
                  <a:lnTo>
                    <a:pt x="48127" y="14325"/>
                  </a:lnTo>
                  <a:lnTo>
                    <a:pt x="48127" y="14325"/>
                  </a:lnTo>
                  <a:lnTo>
                    <a:pt x="48194" y="14359"/>
                  </a:lnTo>
                  <a:lnTo>
                    <a:pt x="48194" y="14359"/>
                  </a:lnTo>
                  <a:lnTo>
                    <a:pt x="48194" y="14258"/>
                  </a:lnTo>
                  <a:close/>
                  <a:moveTo>
                    <a:pt x="81930" y="14258"/>
                  </a:moveTo>
                  <a:lnTo>
                    <a:pt x="81930" y="14459"/>
                  </a:lnTo>
                  <a:lnTo>
                    <a:pt x="81528" y="14459"/>
                  </a:lnTo>
                  <a:lnTo>
                    <a:pt x="81930" y="14258"/>
                  </a:lnTo>
                  <a:close/>
                  <a:moveTo>
                    <a:pt x="88958" y="14258"/>
                  </a:moveTo>
                  <a:lnTo>
                    <a:pt x="88356" y="14459"/>
                  </a:lnTo>
                  <a:lnTo>
                    <a:pt x="87954" y="14459"/>
                  </a:lnTo>
                  <a:lnTo>
                    <a:pt x="88356" y="14258"/>
                  </a:lnTo>
                  <a:close/>
                  <a:moveTo>
                    <a:pt x="254023" y="13857"/>
                  </a:moveTo>
                  <a:lnTo>
                    <a:pt x="254223" y="14057"/>
                  </a:lnTo>
                  <a:lnTo>
                    <a:pt x="254223" y="14459"/>
                  </a:lnTo>
                  <a:lnTo>
                    <a:pt x="254023" y="14459"/>
                  </a:lnTo>
                  <a:lnTo>
                    <a:pt x="253621" y="14660"/>
                  </a:lnTo>
                  <a:lnTo>
                    <a:pt x="253822" y="14258"/>
                  </a:lnTo>
                  <a:lnTo>
                    <a:pt x="254023" y="13857"/>
                  </a:lnTo>
                  <a:close/>
                  <a:moveTo>
                    <a:pt x="268481" y="14057"/>
                  </a:moveTo>
                  <a:lnTo>
                    <a:pt x="268682" y="14258"/>
                  </a:lnTo>
                  <a:lnTo>
                    <a:pt x="268882" y="14258"/>
                  </a:lnTo>
                  <a:lnTo>
                    <a:pt x="268882" y="14459"/>
                  </a:lnTo>
                  <a:lnTo>
                    <a:pt x="269284" y="14660"/>
                  </a:lnTo>
                  <a:lnTo>
                    <a:pt x="269284" y="14660"/>
                  </a:lnTo>
                  <a:lnTo>
                    <a:pt x="268481" y="14459"/>
                  </a:lnTo>
                  <a:lnTo>
                    <a:pt x="268280" y="14258"/>
                  </a:lnTo>
                  <a:lnTo>
                    <a:pt x="268481" y="14057"/>
                  </a:lnTo>
                  <a:close/>
                  <a:moveTo>
                    <a:pt x="74701" y="14057"/>
                  </a:moveTo>
                  <a:lnTo>
                    <a:pt x="75102" y="14258"/>
                  </a:lnTo>
                  <a:lnTo>
                    <a:pt x="74299" y="14660"/>
                  </a:lnTo>
                  <a:lnTo>
                    <a:pt x="73898" y="14660"/>
                  </a:lnTo>
                  <a:lnTo>
                    <a:pt x="74098" y="14258"/>
                  </a:lnTo>
                  <a:lnTo>
                    <a:pt x="74701" y="14057"/>
                  </a:lnTo>
                  <a:close/>
                  <a:moveTo>
                    <a:pt x="89962" y="14057"/>
                  </a:moveTo>
                  <a:lnTo>
                    <a:pt x="90364" y="14258"/>
                  </a:lnTo>
                  <a:lnTo>
                    <a:pt x="90565" y="14459"/>
                  </a:lnTo>
                  <a:lnTo>
                    <a:pt x="90364" y="14660"/>
                  </a:lnTo>
                  <a:lnTo>
                    <a:pt x="90364" y="14459"/>
                  </a:lnTo>
                  <a:lnTo>
                    <a:pt x="90364" y="14258"/>
                  </a:lnTo>
                  <a:lnTo>
                    <a:pt x="89761" y="14258"/>
                  </a:lnTo>
                  <a:lnTo>
                    <a:pt x="89962" y="14057"/>
                  </a:lnTo>
                  <a:close/>
                  <a:moveTo>
                    <a:pt x="252014" y="14258"/>
                  </a:moveTo>
                  <a:lnTo>
                    <a:pt x="252215" y="14660"/>
                  </a:lnTo>
                  <a:lnTo>
                    <a:pt x="251814" y="14459"/>
                  </a:lnTo>
                  <a:lnTo>
                    <a:pt x="252014" y="14258"/>
                  </a:lnTo>
                  <a:close/>
                  <a:moveTo>
                    <a:pt x="257436" y="14258"/>
                  </a:moveTo>
                  <a:lnTo>
                    <a:pt x="257637" y="14660"/>
                  </a:lnTo>
                  <a:lnTo>
                    <a:pt x="256834" y="14660"/>
                  </a:lnTo>
                  <a:lnTo>
                    <a:pt x="256633" y="14258"/>
                  </a:lnTo>
                  <a:close/>
                  <a:moveTo>
                    <a:pt x="267878" y="14459"/>
                  </a:moveTo>
                  <a:lnTo>
                    <a:pt x="267678" y="14660"/>
                  </a:lnTo>
                  <a:lnTo>
                    <a:pt x="267276" y="14459"/>
                  </a:lnTo>
                  <a:close/>
                  <a:moveTo>
                    <a:pt x="85344" y="14660"/>
                  </a:moveTo>
                  <a:lnTo>
                    <a:pt x="85143" y="14861"/>
                  </a:lnTo>
                  <a:lnTo>
                    <a:pt x="85143" y="14660"/>
                  </a:lnTo>
                  <a:close/>
                  <a:moveTo>
                    <a:pt x="119883" y="14660"/>
                  </a:moveTo>
                  <a:lnTo>
                    <a:pt x="119883" y="14861"/>
                  </a:lnTo>
                  <a:lnTo>
                    <a:pt x="119682" y="14861"/>
                  </a:lnTo>
                  <a:lnTo>
                    <a:pt x="119682" y="14660"/>
                  </a:lnTo>
                  <a:close/>
                  <a:moveTo>
                    <a:pt x="74902" y="14660"/>
                  </a:moveTo>
                  <a:lnTo>
                    <a:pt x="74902" y="15061"/>
                  </a:lnTo>
                  <a:lnTo>
                    <a:pt x="74701" y="15061"/>
                  </a:lnTo>
                  <a:lnTo>
                    <a:pt x="74701" y="14861"/>
                  </a:lnTo>
                  <a:lnTo>
                    <a:pt x="74500" y="14861"/>
                  </a:lnTo>
                  <a:lnTo>
                    <a:pt x="74701" y="14660"/>
                  </a:lnTo>
                  <a:close/>
                  <a:moveTo>
                    <a:pt x="87753" y="14660"/>
                  </a:moveTo>
                  <a:lnTo>
                    <a:pt x="87954" y="14861"/>
                  </a:lnTo>
                  <a:lnTo>
                    <a:pt x="87553" y="15061"/>
                  </a:lnTo>
                  <a:lnTo>
                    <a:pt x="87352" y="15061"/>
                  </a:lnTo>
                  <a:lnTo>
                    <a:pt x="87352" y="14861"/>
                  </a:lnTo>
                  <a:lnTo>
                    <a:pt x="87753" y="14660"/>
                  </a:lnTo>
                  <a:close/>
                  <a:moveTo>
                    <a:pt x="85946" y="14861"/>
                  </a:moveTo>
                  <a:lnTo>
                    <a:pt x="85946" y="15061"/>
                  </a:lnTo>
                  <a:lnTo>
                    <a:pt x="85745" y="15262"/>
                  </a:lnTo>
                  <a:lnTo>
                    <a:pt x="85545" y="15262"/>
                  </a:lnTo>
                  <a:lnTo>
                    <a:pt x="85545" y="15061"/>
                  </a:lnTo>
                  <a:lnTo>
                    <a:pt x="85143" y="15262"/>
                  </a:lnTo>
                  <a:lnTo>
                    <a:pt x="85344" y="15061"/>
                  </a:lnTo>
                  <a:lnTo>
                    <a:pt x="85545" y="14861"/>
                  </a:lnTo>
                  <a:close/>
                  <a:moveTo>
                    <a:pt x="120485" y="14861"/>
                  </a:moveTo>
                  <a:lnTo>
                    <a:pt x="120485" y="15262"/>
                  </a:lnTo>
                  <a:lnTo>
                    <a:pt x="120084" y="15061"/>
                  </a:lnTo>
                  <a:lnTo>
                    <a:pt x="120485" y="14861"/>
                  </a:lnTo>
                  <a:close/>
                  <a:moveTo>
                    <a:pt x="119481" y="13455"/>
                  </a:moveTo>
                  <a:lnTo>
                    <a:pt x="120284" y="13656"/>
                  </a:lnTo>
                  <a:lnTo>
                    <a:pt x="120887" y="14057"/>
                  </a:lnTo>
                  <a:lnTo>
                    <a:pt x="121489" y="14459"/>
                  </a:lnTo>
                  <a:lnTo>
                    <a:pt x="121690" y="14861"/>
                  </a:lnTo>
                  <a:lnTo>
                    <a:pt x="121690" y="15061"/>
                  </a:lnTo>
                  <a:lnTo>
                    <a:pt x="121690" y="15262"/>
                  </a:lnTo>
                  <a:lnTo>
                    <a:pt x="121088" y="15262"/>
                  </a:lnTo>
                  <a:lnTo>
                    <a:pt x="120887" y="14861"/>
                  </a:lnTo>
                  <a:lnTo>
                    <a:pt x="120284" y="14459"/>
                  </a:lnTo>
                  <a:lnTo>
                    <a:pt x="118678" y="13656"/>
                  </a:lnTo>
                  <a:lnTo>
                    <a:pt x="118879" y="13455"/>
                  </a:lnTo>
                  <a:close/>
                  <a:moveTo>
                    <a:pt x="269284" y="14861"/>
                  </a:moveTo>
                  <a:lnTo>
                    <a:pt x="269485" y="15262"/>
                  </a:lnTo>
                  <a:lnTo>
                    <a:pt x="269284" y="15061"/>
                  </a:lnTo>
                  <a:lnTo>
                    <a:pt x="269284" y="14861"/>
                  </a:lnTo>
                  <a:close/>
                  <a:moveTo>
                    <a:pt x="48395" y="15262"/>
                  </a:moveTo>
                  <a:lnTo>
                    <a:pt x="48194" y="15463"/>
                  </a:lnTo>
                  <a:lnTo>
                    <a:pt x="47993" y="15262"/>
                  </a:lnTo>
                  <a:close/>
                  <a:moveTo>
                    <a:pt x="70886" y="15262"/>
                  </a:moveTo>
                  <a:lnTo>
                    <a:pt x="71086" y="15463"/>
                  </a:lnTo>
                  <a:lnTo>
                    <a:pt x="70484" y="15463"/>
                  </a:lnTo>
                  <a:lnTo>
                    <a:pt x="70886" y="15262"/>
                  </a:lnTo>
                  <a:close/>
                  <a:moveTo>
                    <a:pt x="76709" y="14660"/>
                  </a:moveTo>
                  <a:lnTo>
                    <a:pt x="76709" y="14861"/>
                  </a:lnTo>
                  <a:lnTo>
                    <a:pt x="76709" y="15061"/>
                  </a:lnTo>
                  <a:lnTo>
                    <a:pt x="76508" y="15262"/>
                  </a:lnTo>
                  <a:lnTo>
                    <a:pt x="75906" y="15463"/>
                  </a:lnTo>
                  <a:lnTo>
                    <a:pt x="75303" y="15262"/>
                  </a:lnTo>
                  <a:lnTo>
                    <a:pt x="75504" y="15061"/>
                  </a:lnTo>
                  <a:lnTo>
                    <a:pt x="75705" y="14861"/>
                  </a:lnTo>
                  <a:lnTo>
                    <a:pt x="75906" y="14660"/>
                  </a:lnTo>
                  <a:close/>
                  <a:moveTo>
                    <a:pt x="83135" y="15262"/>
                  </a:moveTo>
                  <a:lnTo>
                    <a:pt x="83135" y="15463"/>
                  </a:lnTo>
                  <a:lnTo>
                    <a:pt x="82733" y="15463"/>
                  </a:lnTo>
                  <a:lnTo>
                    <a:pt x="83135" y="15262"/>
                  </a:lnTo>
                  <a:close/>
                  <a:moveTo>
                    <a:pt x="84540" y="15262"/>
                  </a:moveTo>
                  <a:lnTo>
                    <a:pt x="83938" y="15463"/>
                  </a:lnTo>
                  <a:lnTo>
                    <a:pt x="83536" y="15463"/>
                  </a:lnTo>
                  <a:lnTo>
                    <a:pt x="83938" y="15262"/>
                  </a:lnTo>
                  <a:close/>
                  <a:moveTo>
                    <a:pt x="89159" y="14660"/>
                  </a:moveTo>
                  <a:lnTo>
                    <a:pt x="89561" y="14861"/>
                  </a:lnTo>
                  <a:lnTo>
                    <a:pt x="89159" y="15061"/>
                  </a:lnTo>
                  <a:lnTo>
                    <a:pt x="88958" y="15061"/>
                  </a:lnTo>
                  <a:lnTo>
                    <a:pt x="88958" y="15262"/>
                  </a:lnTo>
                  <a:lnTo>
                    <a:pt x="88557" y="15463"/>
                  </a:lnTo>
                  <a:lnTo>
                    <a:pt x="88958" y="14861"/>
                  </a:lnTo>
                  <a:lnTo>
                    <a:pt x="89159" y="14660"/>
                  </a:lnTo>
                  <a:close/>
                  <a:moveTo>
                    <a:pt x="265469" y="15262"/>
                  </a:moveTo>
                  <a:lnTo>
                    <a:pt x="265469" y="15463"/>
                  </a:lnTo>
                  <a:lnTo>
                    <a:pt x="265268" y="15262"/>
                  </a:lnTo>
                  <a:close/>
                  <a:moveTo>
                    <a:pt x="68275" y="15463"/>
                  </a:moveTo>
                  <a:lnTo>
                    <a:pt x="68275" y="15501"/>
                  </a:lnTo>
                  <a:lnTo>
                    <a:pt x="68291" y="15496"/>
                  </a:lnTo>
                  <a:lnTo>
                    <a:pt x="68275" y="15463"/>
                  </a:lnTo>
                  <a:close/>
                  <a:moveTo>
                    <a:pt x="77512" y="15463"/>
                  </a:moveTo>
                  <a:lnTo>
                    <a:pt x="77512" y="15664"/>
                  </a:lnTo>
                  <a:lnTo>
                    <a:pt x="77311" y="15463"/>
                  </a:lnTo>
                  <a:close/>
                  <a:moveTo>
                    <a:pt x="85946" y="15463"/>
                  </a:moveTo>
                  <a:lnTo>
                    <a:pt x="85946" y="15664"/>
                  </a:lnTo>
                  <a:lnTo>
                    <a:pt x="85745" y="15664"/>
                  </a:lnTo>
                  <a:lnTo>
                    <a:pt x="85946" y="15463"/>
                  </a:lnTo>
                  <a:close/>
                  <a:moveTo>
                    <a:pt x="87352" y="15262"/>
                  </a:moveTo>
                  <a:lnTo>
                    <a:pt x="87553" y="15664"/>
                  </a:lnTo>
                  <a:lnTo>
                    <a:pt x="87151" y="15463"/>
                  </a:lnTo>
                  <a:lnTo>
                    <a:pt x="87151" y="15262"/>
                  </a:lnTo>
                  <a:close/>
                  <a:moveTo>
                    <a:pt x="252215" y="15463"/>
                  </a:moveTo>
                  <a:lnTo>
                    <a:pt x="252416" y="15664"/>
                  </a:lnTo>
                  <a:lnTo>
                    <a:pt x="252215" y="15664"/>
                  </a:lnTo>
                  <a:lnTo>
                    <a:pt x="252215" y="15463"/>
                  </a:lnTo>
                  <a:close/>
                  <a:moveTo>
                    <a:pt x="257035" y="15061"/>
                  </a:moveTo>
                  <a:lnTo>
                    <a:pt x="256633" y="15664"/>
                  </a:lnTo>
                  <a:lnTo>
                    <a:pt x="256633" y="15262"/>
                  </a:lnTo>
                  <a:lnTo>
                    <a:pt x="257035" y="15061"/>
                  </a:lnTo>
                  <a:close/>
                  <a:moveTo>
                    <a:pt x="257838" y="15262"/>
                  </a:moveTo>
                  <a:lnTo>
                    <a:pt x="258039" y="15664"/>
                  </a:lnTo>
                  <a:lnTo>
                    <a:pt x="257637" y="15664"/>
                  </a:lnTo>
                  <a:lnTo>
                    <a:pt x="257637" y="15463"/>
                  </a:lnTo>
                  <a:lnTo>
                    <a:pt x="257637" y="15262"/>
                  </a:lnTo>
                  <a:close/>
                  <a:moveTo>
                    <a:pt x="67472" y="15664"/>
                  </a:moveTo>
                  <a:lnTo>
                    <a:pt x="67472" y="15752"/>
                  </a:lnTo>
                  <a:lnTo>
                    <a:pt x="67472" y="15752"/>
                  </a:lnTo>
                  <a:lnTo>
                    <a:pt x="67580" y="15718"/>
                  </a:lnTo>
                  <a:lnTo>
                    <a:pt x="67472" y="15664"/>
                  </a:lnTo>
                  <a:close/>
                  <a:moveTo>
                    <a:pt x="48596" y="15664"/>
                  </a:moveTo>
                  <a:lnTo>
                    <a:pt x="48596" y="15865"/>
                  </a:lnTo>
                  <a:lnTo>
                    <a:pt x="48395" y="15865"/>
                  </a:lnTo>
                  <a:lnTo>
                    <a:pt x="48194" y="15664"/>
                  </a:lnTo>
                  <a:close/>
                  <a:moveTo>
                    <a:pt x="75102" y="15463"/>
                  </a:moveTo>
                  <a:lnTo>
                    <a:pt x="75102" y="15664"/>
                  </a:lnTo>
                  <a:lnTo>
                    <a:pt x="75102" y="15865"/>
                  </a:lnTo>
                  <a:lnTo>
                    <a:pt x="74902" y="15865"/>
                  </a:lnTo>
                  <a:lnTo>
                    <a:pt x="75102" y="15463"/>
                  </a:lnTo>
                  <a:close/>
                  <a:moveTo>
                    <a:pt x="82532" y="15262"/>
                  </a:moveTo>
                  <a:lnTo>
                    <a:pt x="82532" y="15463"/>
                  </a:lnTo>
                  <a:lnTo>
                    <a:pt x="82332" y="15865"/>
                  </a:lnTo>
                  <a:lnTo>
                    <a:pt x="81528" y="15865"/>
                  </a:lnTo>
                  <a:lnTo>
                    <a:pt x="81729" y="15664"/>
                  </a:lnTo>
                  <a:lnTo>
                    <a:pt x="82332" y="15664"/>
                  </a:lnTo>
                  <a:lnTo>
                    <a:pt x="82332" y="15262"/>
                  </a:lnTo>
                  <a:close/>
                  <a:moveTo>
                    <a:pt x="50202" y="15664"/>
                  </a:moveTo>
                  <a:lnTo>
                    <a:pt x="50805" y="15865"/>
                  </a:lnTo>
                  <a:lnTo>
                    <a:pt x="50805" y="16065"/>
                  </a:lnTo>
                  <a:lnTo>
                    <a:pt x="50403" y="16065"/>
                  </a:lnTo>
                  <a:lnTo>
                    <a:pt x="50001" y="15865"/>
                  </a:lnTo>
                  <a:lnTo>
                    <a:pt x="50001" y="15664"/>
                  </a:lnTo>
                  <a:close/>
                  <a:moveTo>
                    <a:pt x="77311" y="15865"/>
                  </a:moveTo>
                  <a:lnTo>
                    <a:pt x="77111" y="16065"/>
                  </a:lnTo>
                  <a:lnTo>
                    <a:pt x="76910" y="15865"/>
                  </a:lnTo>
                  <a:close/>
                  <a:moveTo>
                    <a:pt x="83737" y="15865"/>
                  </a:moveTo>
                  <a:lnTo>
                    <a:pt x="83938" y="16065"/>
                  </a:lnTo>
                  <a:lnTo>
                    <a:pt x="83536" y="16065"/>
                  </a:lnTo>
                  <a:lnTo>
                    <a:pt x="83737" y="15865"/>
                  </a:lnTo>
                  <a:close/>
                  <a:moveTo>
                    <a:pt x="257235" y="15865"/>
                  </a:moveTo>
                  <a:lnTo>
                    <a:pt x="257436" y="16065"/>
                  </a:lnTo>
                  <a:lnTo>
                    <a:pt x="257035" y="15865"/>
                  </a:lnTo>
                  <a:close/>
                  <a:moveTo>
                    <a:pt x="262055" y="15664"/>
                  </a:moveTo>
                  <a:lnTo>
                    <a:pt x="261854" y="16065"/>
                  </a:lnTo>
                  <a:lnTo>
                    <a:pt x="261653" y="15865"/>
                  </a:lnTo>
                  <a:lnTo>
                    <a:pt x="261653" y="15664"/>
                  </a:lnTo>
                  <a:close/>
                  <a:moveTo>
                    <a:pt x="71086" y="16065"/>
                  </a:moveTo>
                  <a:lnTo>
                    <a:pt x="70886" y="16266"/>
                  </a:lnTo>
                  <a:lnTo>
                    <a:pt x="70082" y="16266"/>
                  </a:lnTo>
                  <a:lnTo>
                    <a:pt x="70283" y="16065"/>
                  </a:lnTo>
                  <a:close/>
                  <a:moveTo>
                    <a:pt x="75504" y="16065"/>
                  </a:moveTo>
                  <a:lnTo>
                    <a:pt x="75504" y="16266"/>
                  </a:lnTo>
                  <a:lnTo>
                    <a:pt x="75303" y="16266"/>
                  </a:lnTo>
                  <a:lnTo>
                    <a:pt x="75303" y="16065"/>
                  </a:lnTo>
                  <a:close/>
                  <a:moveTo>
                    <a:pt x="76709" y="15865"/>
                  </a:moveTo>
                  <a:lnTo>
                    <a:pt x="76307" y="16065"/>
                  </a:lnTo>
                  <a:lnTo>
                    <a:pt x="76910" y="16065"/>
                  </a:lnTo>
                  <a:lnTo>
                    <a:pt x="76508" y="16266"/>
                  </a:lnTo>
                  <a:lnTo>
                    <a:pt x="76307" y="16266"/>
                  </a:lnTo>
                  <a:lnTo>
                    <a:pt x="76307" y="16065"/>
                  </a:lnTo>
                  <a:lnTo>
                    <a:pt x="76307" y="15865"/>
                  </a:lnTo>
                  <a:close/>
                  <a:moveTo>
                    <a:pt x="253822" y="15865"/>
                  </a:moveTo>
                  <a:lnTo>
                    <a:pt x="253822" y="16065"/>
                  </a:lnTo>
                  <a:lnTo>
                    <a:pt x="254023" y="16266"/>
                  </a:lnTo>
                  <a:lnTo>
                    <a:pt x="253621" y="16266"/>
                  </a:lnTo>
                  <a:lnTo>
                    <a:pt x="253420" y="16065"/>
                  </a:lnTo>
                  <a:lnTo>
                    <a:pt x="253822" y="15865"/>
                  </a:lnTo>
                  <a:close/>
                  <a:moveTo>
                    <a:pt x="86549" y="15463"/>
                  </a:moveTo>
                  <a:lnTo>
                    <a:pt x="86147" y="15865"/>
                  </a:lnTo>
                  <a:lnTo>
                    <a:pt x="86147" y="16266"/>
                  </a:lnTo>
                  <a:lnTo>
                    <a:pt x="85946" y="16467"/>
                  </a:lnTo>
                  <a:lnTo>
                    <a:pt x="85545" y="16467"/>
                  </a:lnTo>
                  <a:lnTo>
                    <a:pt x="85344" y="16266"/>
                  </a:lnTo>
                  <a:lnTo>
                    <a:pt x="85745" y="15865"/>
                  </a:lnTo>
                  <a:lnTo>
                    <a:pt x="86348" y="15463"/>
                  </a:lnTo>
                  <a:close/>
                  <a:moveTo>
                    <a:pt x="256432" y="16266"/>
                  </a:moveTo>
                  <a:lnTo>
                    <a:pt x="256633" y="16467"/>
                  </a:lnTo>
                  <a:lnTo>
                    <a:pt x="256432" y="16467"/>
                  </a:lnTo>
                  <a:lnTo>
                    <a:pt x="256231" y="16266"/>
                  </a:lnTo>
                  <a:close/>
                  <a:moveTo>
                    <a:pt x="257035" y="16266"/>
                  </a:moveTo>
                  <a:lnTo>
                    <a:pt x="257235" y="16467"/>
                  </a:lnTo>
                  <a:lnTo>
                    <a:pt x="257035" y="16467"/>
                  </a:lnTo>
                  <a:lnTo>
                    <a:pt x="257035" y="16266"/>
                  </a:lnTo>
                  <a:close/>
                  <a:moveTo>
                    <a:pt x="50403" y="16266"/>
                  </a:moveTo>
                  <a:lnTo>
                    <a:pt x="50805" y="16467"/>
                  </a:lnTo>
                  <a:lnTo>
                    <a:pt x="50403" y="16668"/>
                  </a:lnTo>
                  <a:lnTo>
                    <a:pt x="50001" y="16467"/>
                  </a:lnTo>
                  <a:lnTo>
                    <a:pt x="50403" y="16266"/>
                  </a:lnTo>
                  <a:close/>
                  <a:moveTo>
                    <a:pt x="51206" y="16266"/>
                  </a:moveTo>
                  <a:lnTo>
                    <a:pt x="51407" y="16668"/>
                  </a:lnTo>
                  <a:lnTo>
                    <a:pt x="51206" y="16668"/>
                  </a:lnTo>
                  <a:lnTo>
                    <a:pt x="51006" y="16266"/>
                  </a:lnTo>
                  <a:close/>
                  <a:moveTo>
                    <a:pt x="82332" y="16065"/>
                  </a:moveTo>
                  <a:lnTo>
                    <a:pt x="82532" y="16467"/>
                  </a:lnTo>
                  <a:lnTo>
                    <a:pt x="82934" y="16266"/>
                  </a:lnTo>
                  <a:lnTo>
                    <a:pt x="82934" y="16467"/>
                  </a:lnTo>
                  <a:lnTo>
                    <a:pt x="82332" y="16668"/>
                  </a:lnTo>
                  <a:lnTo>
                    <a:pt x="82131" y="16467"/>
                  </a:lnTo>
                  <a:lnTo>
                    <a:pt x="82131" y="16266"/>
                  </a:lnTo>
                  <a:lnTo>
                    <a:pt x="82332" y="16065"/>
                  </a:lnTo>
                  <a:close/>
                  <a:moveTo>
                    <a:pt x="261854" y="16467"/>
                  </a:moveTo>
                  <a:lnTo>
                    <a:pt x="261854" y="16668"/>
                  </a:lnTo>
                  <a:lnTo>
                    <a:pt x="261452" y="16467"/>
                  </a:lnTo>
                  <a:close/>
                  <a:moveTo>
                    <a:pt x="269083" y="16467"/>
                  </a:moveTo>
                  <a:lnTo>
                    <a:pt x="268682" y="16668"/>
                  </a:lnTo>
                  <a:lnTo>
                    <a:pt x="268280" y="16668"/>
                  </a:lnTo>
                  <a:lnTo>
                    <a:pt x="268481" y="16467"/>
                  </a:lnTo>
                  <a:close/>
                  <a:moveTo>
                    <a:pt x="85143" y="15865"/>
                  </a:moveTo>
                  <a:lnTo>
                    <a:pt x="85344" y="16065"/>
                  </a:lnTo>
                  <a:lnTo>
                    <a:pt x="85143" y="16266"/>
                  </a:lnTo>
                  <a:lnTo>
                    <a:pt x="84942" y="16266"/>
                  </a:lnTo>
                  <a:lnTo>
                    <a:pt x="85143" y="16869"/>
                  </a:lnTo>
                  <a:lnTo>
                    <a:pt x="84741" y="16668"/>
                  </a:lnTo>
                  <a:lnTo>
                    <a:pt x="84741" y="16467"/>
                  </a:lnTo>
                  <a:lnTo>
                    <a:pt x="84741" y="16065"/>
                  </a:lnTo>
                  <a:lnTo>
                    <a:pt x="85143" y="15865"/>
                  </a:lnTo>
                  <a:close/>
                  <a:moveTo>
                    <a:pt x="256834" y="16668"/>
                  </a:moveTo>
                  <a:lnTo>
                    <a:pt x="257035" y="16869"/>
                  </a:lnTo>
                  <a:lnTo>
                    <a:pt x="256633" y="16869"/>
                  </a:lnTo>
                  <a:lnTo>
                    <a:pt x="256633" y="16668"/>
                  </a:lnTo>
                  <a:close/>
                  <a:moveTo>
                    <a:pt x="51006" y="16869"/>
                  </a:moveTo>
                  <a:lnTo>
                    <a:pt x="51006" y="17069"/>
                  </a:lnTo>
                  <a:lnTo>
                    <a:pt x="50805" y="17069"/>
                  </a:lnTo>
                  <a:lnTo>
                    <a:pt x="50403" y="16869"/>
                  </a:lnTo>
                  <a:close/>
                  <a:moveTo>
                    <a:pt x="259043" y="16869"/>
                  </a:moveTo>
                  <a:lnTo>
                    <a:pt x="259043" y="17069"/>
                  </a:lnTo>
                  <a:lnTo>
                    <a:pt x="258842" y="16869"/>
                  </a:lnTo>
                  <a:close/>
                  <a:moveTo>
                    <a:pt x="258039" y="16266"/>
                  </a:moveTo>
                  <a:lnTo>
                    <a:pt x="258039" y="16668"/>
                  </a:lnTo>
                  <a:lnTo>
                    <a:pt x="257838" y="17069"/>
                  </a:lnTo>
                  <a:lnTo>
                    <a:pt x="257235" y="17270"/>
                  </a:lnTo>
                  <a:lnTo>
                    <a:pt x="257035" y="17270"/>
                  </a:lnTo>
                  <a:lnTo>
                    <a:pt x="257235" y="17069"/>
                  </a:lnTo>
                  <a:lnTo>
                    <a:pt x="257637" y="16467"/>
                  </a:lnTo>
                  <a:lnTo>
                    <a:pt x="257838" y="16266"/>
                  </a:lnTo>
                  <a:close/>
                  <a:moveTo>
                    <a:pt x="51006" y="17270"/>
                  </a:moveTo>
                  <a:lnTo>
                    <a:pt x="51206" y="17471"/>
                  </a:lnTo>
                  <a:lnTo>
                    <a:pt x="50805" y="17471"/>
                  </a:lnTo>
                  <a:lnTo>
                    <a:pt x="51006" y="17270"/>
                  </a:lnTo>
                  <a:close/>
                  <a:moveTo>
                    <a:pt x="75705" y="16869"/>
                  </a:moveTo>
                  <a:lnTo>
                    <a:pt x="75906" y="17069"/>
                  </a:lnTo>
                  <a:lnTo>
                    <a:pt x="75705" y="17471"/>
                  </a:lnTo>
                  <a:lnTo>
                    <a:pt x="75303" y="17471"/>
                  </a:lnTo>
                  <a:lnTo>
                    <a:pt x="75504" y="16869"/>
                  </a:lnTo>
                  <a:close/>
                  <a:moveTo>
                    <a:pt x="268280" y="16869"/>
                  </a:moveTo>
                  <a:lnTo>
                    <a:pt x="268682" y="17069"/>
                  </a:lnTo>
                  <a:lnTo>
                    <a:pt x="268682" y="17270"/>
                  </a:lnTo>
                  <a:lnTo>
                    <a:pt x="268682" y="17471"/>
                  </a:lnTo>
                  <a:lnTo>
                    <a:pt x="268481" y="17270"/>
                  </a:lnTo>
                  <a:lnTo>
                    <a:pt x="268079" y="17270"/>
                  </a:lnTo>
                  <a:lnTo>
                    <a:pt x="268079" y="17069"/>
                  </a:lnTo>
                  <a:lnTo>
                    <a:pt x="268280" y="16869"/>
                  </a:lnTo>
                  <a:close/>
                  <a:moveTo>
                    <a:pt x="83135" y="16065"/>
                  </a:moveTo>
                  <a:lnTo>
                    <a:pt x="83737" y="16467"/>
                  </a:lnTo>
                  <a:lnTo>
                    <a:pt x="84139" y="16869"/>
                  </a:lnTo>
                  <a:lnTo>
                    <a:pt x="84340" y="17069"/>
                  </a:lnTo>
                  <a:lnTo>
                    <a:pt x="84741" y="17270"/>
                  </a:lnTo>
                  <a:lnTo>
                    <a:pt x="83938" y="17672"/>
                  </a:lnTo>
                  <a:lnTo>
                    <a:pt x="83737" y="17672"/>
                  </a:lnTo>
                  <a:lnTo>
                    <a:pt x="83536" y="17471"/>
                  </a:lnTo>
                  <a:lnTo>
                    <a:pt x="83336" y="17069"/>
                  </a:lnTo>
                  <a:lnTo>
                    <a:pt x="83135" y="16065"/>
                  </a:lnTo>
                  <a:close/>
                  <a:moveTo>
                    <a:pt x="72693" y="17270"/>
                  </a:moveTo>
                  <a:lnTo>
                    <a:pt x="72492" y="17672"/>
                  </a:lnTo>
                  <a:lnTo>
                    <a:pt x="72492" y="17873"/>
                  </a:lnTo>
                  <a:lnTo>
                    <a:pt x="72291" y="17873"/>
                  </a:lnTo>
                  <a:lnTo>
                    <a:pt x="72291" y="17672"/>
                  </a:lnTo>
                  <a:lnTo>
                    <a:pt x="72492" y="17672"/>
                  </a:lnTo>
                  <a:lnTo>
                    <a:pt x="72291" y="17471"/>
                  </a:lnTo>
                  <a:lnTo>
                    <a:pt x="72291" y="17270"/>
                  </a:lnTo>
                  <a:close/>
                  <a:moveTo>
                    <a:pt x="59640" y="17270"/>
                  </a:moveTo>
                  <a:lnTo>
                    <a:pt x="60042" y="17471"/>
                  </a:lnTo>
                  <a:lnTo>
                    <a:pt x="60243" y="17672"/>
                  </a:lnTo>
                  <a:lnTo>
                    <a:pt x="60443" y="18074"/>
                  </a:lnTo>
                  <a:lnTo>
                    <a:pt x="59640" y="18074"/>
                  </a:lnTo>
                  <a:lnTo>
                    <a:pt x="60042" y="17471"/>
                  </a:lnTo>
                  <a:lnTo>
                    <a:pt x="59239" y="17471"/>
                  </a:lnTo>
                  <a:lnTo>
                    <a:pt x="59439" y="17270"/>
                  </a:lnTo>
                  <a:close/>
                  <a:moveTo>
                    <a:pt x="258039" y="17873"/>
                  </a:moveTo>
                  <a:lnTo>
                    <a:pt x="258039" y="18074"/>
                  </a:lnTo>
                  <a:lnTo>
                    <a:pt x="257838" y="18074"/>
                  </a:lnTo>
                  <a:lnTo>
                    <a:pt x="258039" y="17873"/>
                  </a:lnTo>
                  <a:close/>
                  <a:moveTo>
                    <a:pt x="52010" y="18274"/>
                  </a:moveTo>
                  <a:lnTo>
                    <a:pt x="52010" y="18475"/>
                  </a:lnTo>
                  <a:lnTo>
                    <a:pt x="51608" y="18475"/>
                  </a:lnTo>
                  <a:lnTo>
                    <a:pt x="52010" y="18274"/>
                  </a:lnTo>
                  <a:close/>
                  <a:moveTo>
                    <a:pt x="255830" y="18274"/>
                  </a:moveTo>
                  <a:lnTo>
                    <a:pt x="255830" y="18475"/>
                  </a:lnTo>
                  <a:lnTo>
                    <a:pt x="255629" y="18475"/>
                  </a:lnTo>
                  <a:lnTo>
                    <a:pt x="255227" y="18274"/>
                  </a:lnTo>
                  <a:close/>
                  <a:moveTo>
                    <a:pt x="76107" y="18274"/>
                  </a:moveTo>
                  <a:lnTo>
                    <a:pt x="76508" y="18475"/>
                  </a:lnTo>
                  <a:lnTo>
                    <a:pt x="76107" y="18676"/>
                  </a:lnTo>
                  <a:lnTo>
                    <a:pt x="75906" y="18676"/>
                  </a:lnTo>
                  <a:lnTo>
                    <a:pt x="75705" y="18475"/>
                  </a:lnTo>
                  <a:lnTo>
                    <a:pt x="76107" y="18274"/>
                  </a:lnTo>
                  <a:close/>
                  <a:moveTo>
                    <a:pt x="77914" y="18274"/>
                  </a:moveTo>
                  <a:lnTo>
                    <a:pt x="77311" y="18475"/>
                  </a:lnTo>
                  <a:lnTo>
                    <a:pt x="76709" y="18676"/>
                  </a:lnTo>
                  <a:lnTo>
                    <a:pt x="76910" y="18274"/>
                  </a:lnTo>
                  <a:close/>
                  <a:moveTo>
                    <a:pt x="78717" y="18475"/>
                  </a:moveTo>
                  <a:lnTo>
                    <a:pt x="77713" y="18676"/>
                  </a:lnTo>
                  <a:lnTo>
                    <a:pt x="77914" y="18475"/>
                  </a:lnTo>
                  <a:close/>
                  <a:moveTo>
                    <a:pt x="267075" y="18274"/>
                  </a:moveTo>
                  <a:lnTo>
                    <a:pt x="267075" y="18475"/>
                  </a:lnTo>
                  <a:lnTo>
                    <a:pt x="267075" y="18676"/>
                  </a:lnTo>
                  <a:lnTo>
                    <a:pt x="266673" y="18274"/>
                  </a:lnTo>
                  <a:close/>
                  <a:moveTo>
                    <a:pt x="49198" y="18676"/>
                  </a:moveTo>
                  <a:lnTo>
                    <a:pt x="49399" y="18877"/>
                  </a:lnTo>
                  <a:lnTo>
                    <a:pt x="48997" y="18877"/>
                  </a:lnTo>
                  <a:lnTo>
                    <a:pt x="48797" y="18676"/>
                  </a:lnTo>
                  <a:close/>
                  <a:moveTo>
                    <a:pt x="61247" y="18475"/>
                  </a:moveTo>
                  <a:lnTo>
                    <a:pt x="61448" y="18676"/>
                  </a:lnTo>
                  <a:lnTo>
                    <a:pt x="61247" y="18877"/>
                  </a:lnTo>
                  <a:lnTo>
                    <a:pt x="61046" y="18877"/>
                  </a:lnTo>
                  <a:lnTo>
                    <a:pt x="61247" y="18676"/>
                  </a:lnTo>
                  <a:lnTo>
                    <a:pt x="61247" y="18475"/>
                  </a:lnTo>
                  <a:close/>
                  <a:moveTo>
                    <a:pt x="48395" y="18877"/>
                  </a:moveTo>
                  <a:lnTo>
                    <a:pt x="48797" y="19078"/>
                  </a:lnTo>
                  <a:lnTo>
                    <a:pt x="48797" y="19078"/>
                  </a:lnTo>
                  <a:lnTo>
                    <a:pt x="48194" y="18877"/>
                  </a:lnTo>
                  <a:close/>
                  <a:moveTo>
                    <a:pt x="47592" y="18877"/>
                  </a:moveTo>
                  <a:lnTo>
                    <a:pt x="48194" y="19078"/>
                  </a:lnTo>
                  <a:lnTo>
                    <a:pt x="47190" y="19078"/>
                  </a:lnTo>
                  <a:lnTo>
                    <a:pt x="47592" y="18877"/>
                  </a:lnTo>
                  <a:close/>
                  <a:moveTo>
                    <a:pt x="62050" y="18274"/>
                  </a:moveTo>
                  <a:lnTo>
                    <a:pt x="62452" y="18475"/>
                  </a:lnTo>
                  <a:lnTo>
                    <a:pt x="62050" y="18475"/>
                  </a:lnTo>
                  <a:lnTo>
                    <a:pt x="62251" y="18877"/>
                  </a:lnTo>
                  <a:lnTo>
                    <a:pt x="62652" y="18877"/>
                  </a:lnTo>
                  <a:lnTo>
                    <a:pt x="62452" y="19078"/>
                  </a:lnTo>
                  <a:lnTo>
                    <a:pt x="62050" y="19078"/>
                  </a:lnTo>
                  <a:lnTo>
                    <a:pt x="61849" y="18877"/>
                  </a:lnTo>
                  <a:lnTo>
                    <a:pt x="62050" y="18475"/>
                  </a:lnTo>
                  <a:lnTo>
                    <a:pt x="61849" y="18475"/>
                  </a:lnTo>
                  <a:lnTo>
                    <a:pt x="62050" y="18274"/>
                  </a:lnTo>
                  <a:close/>
                  <a:moveTo>
                    <a:pt x="69881" y="18676"/>
                  </a:moveTo>
                  <a:lnTo>
                    <a:pt x="69480" y="19078"/>
                  </a:lnTo>
                  <a:lnTo>
                    <a:pt x="69480" y="18877"/>
                  </a:lnTo>
                  <a:lnTo>
                    <a:pt x="69681" y="18676"/>
                  </a:lnTo>
                  <a:close/>
                  <a:moveTo>
                    <a:pt x="70283" y="18676"/>
                  </a:moveTo>
                  <a:lnTo>
                    <a:pt x="70283" y="19078"/>
                  </a:lnTo>
                  <a:lnTo>
                    <a:pt x="70082" y="18877"/>
                  </a:lnTo>
                  <a:lnTo>
                    <a:pt x="69881" y="18676"/>
                  </a:lnTo>
                  <a:close/>
                  <a:moveTo>
                    <a:pt x="260649" y="18274"/>
                  </a:moveTo>
                  <a:lnTo>
                    <a:pt x="260850" y="18475"/>
                  </a:lnTo>
                  <a:lnTo>
                    <a:pt x="261252" y="18877"/>
                  </a:lnTo>
                  <a:lnTo>
                    <a:pt x="260850" y="19078"/>
                  </a:lnTo>
                  <a:lnTo>
                    <a:pt x="260649" y="18877"/>
                  </a:lnTo>
                  <a:lnTo>
                    <a:pt x="260248" y="18274"/>
                  </a:lnTo>
                  <a:close/>
                  <a:moveTo>
                    <a:pt x="261653" y="18877"/>
                  </a:moveTo>
                  <a:lnTo>
                    <a:pt x="261653" y="19078"/>
                  </a:lnTo>
                  <a:lnTo>
                    <a:pt x="261252" y="19078"/>
                  </a:lnTo>
                  <a:lnTo>
                    <a:pt x="261653" y="18877"/>
                  </a:lnTo>
                  <a:close/>
                  <a:moveTo>
                    <a:pt x="47592" y="19278"/>
                  </a:moveTo>
                  <a:lnTo>
                    <a:pt x="47592" y="19479"/>
                  </a:lnTo>
                  <a:lnTo>
                    <a:pt x="47391" y="19479"/>
                  </a:lnTo>
                  <a:lnTo>
                    <a:pt x="47592" y="19278"/>
                  </a:lnTo>
                  <a:close/>
                  <a:moveTo>
                    <a:pt x="51206" y="19278"/>
                  </a:moveTo>
                  <a:lnTo>
                    <a:pt x="51206" y="19479"/>
                  </a:lnTo>
                  <a:lnTo>
                    <a:pt x="51006" y="19479"/>
                  </a:lnTo>
                  <a:lnTo>
                    <a:pt x="51206" y="19278"/>
                  </a:lnTo>
                  <a:close/>
                  <a:moveTo>
                    <a:pt x="68877" y="18475"/>
                  </a:moveTo>
                  <a:lnTo>
                    <a:pt x="68677" y="18877"/>
                  </a:lnTo>
                  <a:lnTo>
                    <a:pt x="68074" y="18877"/>
                  </a:lnTo>
                  <a:lnTo>
                    <a:pt x="68275" y="19479"/>
                  </a:lnTo>
                  <a:lnTo>
                    <a:pt x="68074" y="19278"/>
                  </a:lnTo>
                  <a:lnTo>
                    <a:pt x="67873" y="18877"/>
                  </a:lnTo>
                  <a:lnTo>
                    <a:pt x="67873" y="18676"/>
                  </a:lnTo>
                  <a:lnTo>
                    <a:pt x="68275" y="18475"/>
                  </a:lnTo>
                  <a:close/>
                  <a:moveTo>
                    <a:pt x="70886" y="19078"/>
                  </a:moveTo>
                  <a:lnTo>
                    <a:pt x="70886" y="19278"/>
                  </a:lnTo>
                  <a:lnTo>
                    <a:pt x="70484" y="19479"/>
                  </a:lnTo>
                  <a:lnTo>
                    <a:pt x="70685" y="19078"/>
                  </a:lnTo>
                  <a:close/>
                  <a:moveTo>
                    <a:pt x="71890" y="18274"/>
                  </a:moveTo>
                  <a:lnTo>
                    <a:pt x="72291" y="18475"/>
                  </a:lnTo>
                  <a:lnTo>
                    <a:pt x="72492" y="18676"/>
                  </a:lnTo>
                  <a:lnTo>
                    <a:pt x="72492" y="19078"/>
                  </a:lnTo>
                  <a:lnTo>
                    <a:pt x="72291" y="19278"/>
                  </a:lnTo>
                  <a:lnTo>
                    <a:pt x="72090" y="19479"/>
                  </a:lnTo>
                  <a:lnTo>
                    <a:pt x="71287" y="19479"/>
                  </a:lnTo>
                  <a:lnTo>
                    <a:pt x="71086" y="19078"/>
                  </a:lnTo>
                  <a:lnTo>
                    <a:pt x="71689" y="19078"/>
                  </a:lnTo>
                  <a:lnTo>
                    <a:pt x="71890" y="18877"/>
                  </a:lnTo>
                  <a:lnTo>
                    <a:pt x="71890" y="18274"/>
                  </a:lnTo>
                  <a:close/>
                  <a:moveTo>
                    <a:pt x="259043" y="18676"/>
                  </a:moveTo>
                  <a:lnTo>
                    <a:pt x="259444" y="18877"/>
                  </a:lnTo>
                  <a:lnTo>
                    <a:pt x="259645" y="19078"/>
                  </a:lnTo>
                  <a:lnTo>
                    <a:pt x="259444" y="19278"/>
                  </a:lnTo>
                  <a:lnTo>
                    <a:pt x="259244" y="19479"/>
                  </a:lnTo>
                  <a:lnTo>
                    <a:pt x="259244" y="19078"/>
                  </a:lnTo>
                  <a:lnTo>
                    <a:pt x="259043" y="18877"/>
                  </a:lnTo>
                  <a:lnTo>
                    <a:pt x="258842" y="18877"/>
                  </a:lnTo>
                  <a:lnTo>
                    <a:pt x="259043" y="18676"/>
                  </a:lnTo>
                  <a:close/>
                  <a:moveTo>
                    <a:pt x="261051" y="19278"/>
                  </a:moveTo>
                  <a:lnTo>
                    <a:pt x="261252" y="19479"/>
                  </a:lnTo>
                  <a:lnTo>
                    <a:pt x="260850" y="19479"/>
                  </a:lnTo>
                  <a:lnTo>
                    <a:pt x="260448" y="19278"/>
                  </a:lnTo>
                  <a:close/>
                  <a:moveTo>
                    <a:pt x="54018" y="19278"/>
                  </a:moveTo>
                  <a:lnTo>
                    <a:pt x="54218" y="19479"/>
                  </a:lnTo>
                  <a:lnTo>
                    <a:pt x="53415" y="19680"/>
                  </a:lnTo>
                  <a:lnTo>
                    <a:pt x="53014" y="19680"/>
                  </a:lnTo>
                  <a:lnTo>
                    <a:pt x="53214" y="19479"/>
                  </a:lnTo>
                  <a:lnTo>
                    <a:pt x="53817" y="19278"/>
                  </a:lnTo>
                  <a:close/>
                  <a:moveTo>
                    <a:pt x="265870" y="19278"/>
                  </a:moveTo>
                  <a:lnTo>
                    <a:pt x="266071" y="19680"/>
                  </a:lnTo>
                  <a:lnTo>
                    <a:pt x="265870" y="19680"/>
                  </a:lnTo>
                  <a:lnTo>
                    <a:pt x="265870" y="19278"/>
                  </a:lnTo>
                  <a:close/>
                  <a:moveTo>
                    <a:pt x="59038" y="19278"/>
                  </a:moveTo>
                  <a:lnTo>
                    <a:pt x="58837" y="19680"/>
                  </a:lnTo>
                  <a:lnTo>
                    <a:pt x="58435" y="19881"/>
                  </a:lnTo>
                  <a:lnTo>
                    <a:pt x="58235" y="19881"/>
                  </a:lnTo>
                  <a:lnTo>
                    <a:pt x="58636" y="19680"/>
                  </a:lnTo>
                  <a:lnTo>
                    <a:pt x="58235" y="19278"/>
                  </a:lnTo>
                  <a:close/>
                  <a:moveTo>
                    <a:pt x="66468" y="19278"/>
                  </a:moveTo>
                  <a:lnTo>
                    <a:pt x="67271" y="19479"/>
                  </a:lnTo>
                  <a:lnTo>
                    <a:pt x="66468" y="19680"/>
                  </a:lnTo>
                  <a:lnTo>
                    <a:pt x="65865" y="19881"/>
                  </a:lnTo>
                  <a:lnTo>
                    <a:pt x="65062" y="19680"/>
                  </a:lnTo>
                  <a:lnTo>
                    <a:pt x="64460" y="19479"/>
                  </a:lnTo>
                  <a:lnTo>
                    <a:pt x="65865" y="19278"/>
                  </a:lnTo>
                  <a:close/>
                  <a:moveTo>
                    <a:pt x="260850" y="19680"/>
                  </a:moveTo>
                  <a:lnTo>
                    <a:pt x="260448" y="19881"/>
                  </a:lnTo>
                  <a:lnTo>
                    <a:pt x="260248" y="19680"/>
                  </a:lnTo>
                  <a:close/>
                  <a:moveTo>
                    <a:pt x="61247" y="19881"/>
                  </a:moveTo>
                  <a:lnTo>
                    <a:pt x="61247" y="20082"/>
                  </a:lnTo>
                  <a:lnTo>
                    <a:pt x="60845" y="20082"/>
                  </a:lnTo>
                  <a:lnTo>
                    <a:pt x="61247" y="19881"/>
                  </a:lnTo>
                  <a:close/>
                  <a:moveTo>
                    <a:pt x="58636" y="20082"/>
                  </a:moveTo>
                  <a:lnTo>
                    <a:pt x="58636" y="20282"/>
                  </a:lnTo>
                  <a:lnTo>
                    <a:pt x="58235" y="20282"/>
                  </a:lnTo>
                  <a:lnTo>
                    <a:pt x="58636" y="20082"/>
                  </a:lnTo>
                  <a:close/>
                  <a:moveTo>
                    <a:pt x="57833" y="20282"/>
                  </a:moveTo>
                  <a:lnTo>
                    <a:pt x="57431" y="20483"/>
                  </a:lnTo>
                  <a:lnTo>
                    <a:pt x="57231" y="20483"/>
                  </a:lnTo>
                  <a:lnTo>
                    <a:pt x="57030" y="20282"/>
                  </a:lnTo>
                  <a:close/>
                  <a:moveTo>
                    <a:pt x="259846" y="20282"/>
                  </a:moveTo>
                  <a:lnTo>
                    <a:pt x="260047" y="20483"/>
                  </a:lnTo>
                  <a:lnTo>
                    <a:pt x="259846" y="20483"/>
                  </a:lnTo>
                  <a:lnTo>
                    <a:pt x="259846" y="20282"/>
                  </a:lnTo>
                  <a:close/>
                  <a:moveTo>
                    <a:pt x="54620" y="20483"/>
                  </a:moveTo>
                  <a:lnTo>
                    <a:pt x="54419" y="20684"/>
                  </a:lnTo>
                  <a:lnTo>
                    <a:pt x="54018" y="20483"/>
                  </a:lnTo>
                  <a:close/>
                  <a:moveTo>
                    <a:pt x="59038" y="20483"/>
                  </a:moveTo>
                  <a:lnTo>
                    <a:pt x="58235" y="20684"/>
                  </a:lnTo>
                  <a:lnTo>
                    <a:pt x="58636" y="20483"/>
                  </a:lnTo>
                  <a:close/>
                  <a:moveTo>
                    <a:pt x="67070" y="19881"/>
                  </a:moveTo>
                  <a:lnTo>
                    <a:pt x="68074" y="20082"/>
                  </a:lnTo>
                  <a:lnTo>
                    <a:pt x="66669" y="20684"/>
                  </a:lnTo>
                  <a:lnTo>
                    <a:pt x="66468" y="20684"/>
                  </a:lnTo>
                  <a:lnTo>
                    <a:pt x="66869" y="20282"/>
                  </a:lnTo>
                  <a:lnTo>
                    <a:pt x="66669" y="20082"/>
                  </a:lnTo>
                  <a:lnTo>
                    <a:pt x="67070" y="19881"/>
                  </a:lnTo>
                  <a:close/>
                  <a:moveTo>
                    <a:pt x="259043" y="20483"/>
                  </a:moveTo>
                  <a:lnTo>
                    <a:pt x="259043" y="20684"/>
                  </a:lnTo>
                  <a:lnTo>
                    <a:pt x="258641" y="20885"/>
                  </a:lnTo>
                  <a:lnTo>
                    <a:pt x="258440" y="20885"/>
                  </a:lnTo>
                  <a:lnTo>
                    <a:pt x="258440" y="20684"/>
                  </a:lnTo>
                  <a:lnTo>
                    <a:pt x="258842" y="20483"/>
                  </a:lnTo>
                  <a:close/>
                  <a:moveTo>
                    <a:pt x="54620" y="20684"/>
                  </a:moveTo>
                  <a:lnTo>
                    <a:pt x="54620" y="21086"/>
                  </a:lnTo>
                  <a:lnTo>
                    <a:pt x="54018" y="20885"/>
                  </a:lnTo>
                  <a:lnTo>
                    <a:pt x="54620" y="20684"/>
                  </a:lnTo>
                  <a:close/>
                  <a:moveTo>
                    <a:pt x="259846" y="20684"/>
                  </a:moveTo>
                  <a:lnTo>
                    <a:pt x="260047" y="20885"/>
                  </a:lnTo>
                  <a:lnTo>
                    <a:pt x="259645" y="21086"/>
                  </a:lnTo>
                  <a:lnTo>
                    <a:pt x="259645" y="20885"/>
                  </a:lnTo>
                  <a:lnTo>
                    <a:pt x="259846" y="20684"/>
                  </a:lnTo>
                  <a:close/>
                  <a:moveTo>
                    <a:pt x="46186" y="21086"/>
                  </a:moveTo>
                  <a:lnTo>
                    <a:pt x="46186" y="21286"/>
                  </a:lnTo>
                  <a:lnTo>
                    <a:pt x="45985" y="21286"/>
                  </a:lnTo>
                  <a:lnTo>
                    <a:pt x="45985" y="21086"/>
                  </a:lnTo>
                  <a:close/>
                  <a:moveTo>
                    <a:pt x="52813" y="21086"/>
                  </a:moveTo>
                  <a:lnTo>
                    <a:pt x="53014" y="21286"/>
                  </a:lnTo>
                  <a:lnTo>
                    <a:pt x="52813" y="21286"/>
                  </a:lnTo>
                  <a:lnTo>
                    <a:pt x="52813" y="21086"/>
                  </a:lnTo>
                  <a:close/>
                  <a:moveTo>
                    <a:pt x="258842" y="21086"/>
                  </a:moveTo>
                  <a:lnTo>
                    <a:pt x="259043" y="21286"/>
                  </a:lnTo>
                  <a:lnTo>
                    <a:pt x="258641" y="21086"/>
                  </a:lnTo>
                  <a:close/>
                  <a:moveTo>
                    <a:pt x="40965" y="21286"/>
                  </a:moveTo>
                  <a:lnTo>
                    <a:pt x="40764" y="21487"/>
                  </a:lnTo>
                  <a:lnTo>
                    <a:pt x="40764" y="21286"/>
                  </a:lnTo>
                  <a:close/>
                  <a:moveTo>
                    <a:pt x="60042" y="21286"/>
                  </a:moveTo>
                  <a:lnTo>
                    <a:pt x="59640" y="21487"/>
                  </a:lnTo>
                  <a:lnTo>
                    <a:pt x="59640" y="21286"/>
                  </a:lnTo>
                  <a:close/>
                  <a:moveTo>
                    <a:pt x="32531" y="21086"/>
                  </a:moveTo>
                  <a:lnTo>
                    <a:pt x="32732" y="21286"/>
                  </a:lnTo>
                  <a:lnTo>
                    <a:pt x="32531" y="21487"/>
                  </a:lnTo>
                  <a:lnTo>
                    <a:pt x="32330" y="21688"/>
                  </a:lnTo>
                  <a:lnTo>
                    <a:pt x="32330" y="21487"/>
                  </a:lnTo>
                  <a:lnTo>
                    <a:pt x="32330" y="21286"/>
                  </a:lnTo>
                  <a:lnTo>
                    <a:pt x="32531" y="21086"/>
                  </a:lnTo>
                  <a:close/>
                  <a:moveTo>
                    <a:pt x="35543" y="21487"/>
                  </a:moveTo>
                  <a:lnTo>
                    <a:pt x="35744" y="21889"/>
                  </a:lnTo>
                  <a:lnTo>
                    <a:pt x="35543" y="21889"/>
                  </a:lnTo>
                  <a:lnTo>
                    <a:pt x="35342" y="21688"/>
                  </a:lnTo>
                  <a:lnTo>
                    <a:pt x="35543" y="21487"/>
                  </a:lnTo>
                  <a:close/>
                  <a:moveTo>
                    <a:pt x="36347" y="21688"/>
                  </a:moveTo>
                  <a:lnTo>
                    <a:pt x="36949" y="21889"/>
                  </a:lnTo>
                  <a:lnTo>
                    <a:pt x="36347" y="21889"/>
                  </a:lnTo>
                  <a:lnTo>
                    <a:pt x="36347" y="21688"/>
                  </a:lnTo>
                  <a:close/>
                  <a:moveTo>
                    <a:pt x="57833" y="21688"/>
                  </a:moveTo>
                  <a:lnTo>
                    <a:pt x="58034" y="21889"/>
                  </a:lnTo>
                  <a:lnTo>
                    <a:pt x="57833" y="21889"/>
                  </a:lnTo>
                  <a:lnTo>
                    <a:pt x="57632" y="21688"/>
                  </a:lnTo>
                  <a:close/>
                  <a:moveTo>
                    <a:pt x="59038" y="21688"/>
                  </a:moveTo>
                  <a:lnTo>
                    <a:pt x="59239" y="21889"/>
                  </a:lnTo>
                  <a:lnTo>
                    <a:pt x="58837" y="21889"/>
                  </a:lnTo>
                  <a:lnTo>
                    <a:pt x="59038" y="21688"/>
                  </a:lnTo>
                  <a:close/>
                  <a:moveTo>
                    <a:pt x="35945" y="21889"/>
                  </a:moveTo>
                  <a:lnTo>
                    <a:pt x="36146" y="22090"/>
                  </a:lnTo>
                  <a:lnTo>
                    <a:pt x="35543" y="22090"/>
                  </a:lnTo>
                  <a:lnTo>
                    <a:pt x="35945" y="21889"/>
                  </a:lnTo>
                  <a:close/>
                  <a:moveTo>
                    <a:pt x="42371" y="21889"/>
                  </a:moveTo>
                  <a:lnTo>
                    <a:pt x="42371" y="22090"/>
                  </a:lnTo>
                  <a:lnTo>
                    <a:pt x="42170" y="21889"/>
                  </a:lnTo>
                  <a:close/>
                  <a:moveTo>
                    <a:pt x="42973" y="21889"/>
                  </a:moveTo>
                  <a:lnTo>
                    <a:pt x="42772" y="22090"/>
                  </a:lnTo>
                  <a:lnTo>
                    <a:pt x="42572" y="21889"/>
                  </a:lnTo>
                  <a:close/>
                  <a:moveTo>
                    <a:pt x="58235" y="21688"/>
                  </a:moveTo>
                  <a:lnTo>
                    <a:pt x="58636" y="21889"/>
                  </a:lnTo>
                  <a:lnTo>
                    <a:pt x="58435" y="22090"/>
                  </a:lnTo>
                  <a:lnTo>
                    <a:pt x="58034" y="22290"/>
                  </a:lnTo>
                  <a:lnTo>
                    <a:pt x="58034" y="22290"/>
                  </a:lnTo>
                  <a:lnTo>
                    <a:pt x="58235" y="22090"/>
                  </a:lnTo>
                  <a:lnTo>
                    <a:pt x="58034" y="21688"/>
                  </a:lnTo>
                  <a:close/>
                  <a:moveTo>
                    <a:pt x="39760" y="21889"/>
                  </a:moveTo>
                  <a:lnTo>
                    <a:pt x="40162" y="22090"/>
                  </a:lnTo>
                  <a:lnTo>
                    <a:pt x="39961" y="22290"/>
                  </a:lnTo>
                  <a:lnTo>
                    <a:pt x="39760" y="22290"/>
                  </a:lnTo>
                  <a:lnTo>
                    <a:pt x="39559" y="22090"/>
                  </a:lnTo>
                  <a:lnTo>
                    <a:pt x="39760" y="21889"/>
                  </a:lnTo>
                  <a:close/>
                  <a:moveTo>
                    <a:pt x="53616" y="22090"/>
                  </a:moveTo>
                  <a:lnTo>
                    <a:pt x="53616" y="22290"/>
                  </a:lnTo>
                  <a:lnTo>
                    <a:pt x="53415" y="22090"/>
                  </a:lnTo>
                  <a:close/>
                  <a:moveTo>
                    <a:pt x="45383" y="21889"/>
                  </a:moveTo>
                  <a:lnTo>
                    <a:pt x="45383" y="22090"/>
                  </a:lnTo>
                  <a:lnTo>
                    <a:pt x="44379" y="22290"/>
                  </a:lnTo>
                  <a:lnTo>
                    <a:pt x="44379" y="22491"/>
                  </a:lnTo>
                  <a:lnTo>
                    <a:pt x="43977" y="22692"/>
                  </a:lnTo>
                  <a:lnTo>
                    <a:pt x="44379" y="22290"/>
                  </a:lnTo>
                  <a:lnTo>
                    <a:pt x="44981" y="22090"/>
                  </a:lnTo>
                  <a:lnTo>
                    <a:pt x="44580" y="21889"/>
                  </a:lnTo>
                  <a:close/>
                  <a:moveTo>
                    <a:pt x="48395" y="19479"/>
                  </a:moveTo>
                  <a:lnTo>
                    <a:pt x="48395" y="19680"/>
                  </a:lnTo>
                  <a:lnTo>
                    <a:pt x="48797" y="19680"/>
                  </a:lnTo>
                  <a:lnTo>
                    <a:pt x="48797" y="19881"/>
                  </a:lnTo>
                  <a:lnTo>
                    <a:pt x="48395" y="19680"/>
                  </a:lnTo>
                  <a:lnTo>
                    <a:pt x="47993" y="20282"/>
                  </a:lnTo>
                  <a:lnTo>
                    <a:pt x="48194" y="20483"/>
                  </a:lnTo>
                  <a:lnTo>
                    <a:pt x="48194" y="20684"/>
                  </a:lnTo>
                  <a:lnTo>
                    <a:pt x="47391" y="21086"/>
                  </a:lnTo>
                  <a:lnTo>
                    <a:pt x="47190" y="21086"/>
                  </a:lnTo>
                  <a:lnTo>
                    <a:pt x="46989" y="21286"/>
                  </a:lnTo>
                  <a:lnTo>
                    <a:pt x="47190" y="21487"/>
                  </a:lnTo>
                  <a:lnTo>
                    <a:pt x="47793" y="21487"/>
                  </a:lnTo>
                  <a:lnTo>
                    <a:pt x="47391" y="22491"/>
                  </a:lnTo>
                  <a:lnTo>
                    <a:pt x="47190" y="22491"/>
                  </a:lnTo>
                  <a:lnTo>
                    <a:pt x="47190" y="22290"/>
                  </a:lnTo>
                  <a:lnTo>
                    <a:pt x="46989" y="22290"/>
                  </a:lnTo>
                  <a:lnTo>
                    <a:pt x="46588" y="22692"/>
                  </a:lnTo>
                  <a:lnTo>
                    <a:pt x="46186" y="22491"/>
                  </a:lnTo>
                  <a:lnTo>
                    <a:pt x="46186" y="21889"/>
                  </a:lnTo>
                  <a:lnTo>
                    <a:pt x="46789" y="20885"/>
                  </a:lnTo>
                  <a:lnTo>
                    <a:pt x="47391" y="20684"/>
                  </a:lnTo>
                  <a:lnTo>
                    <a:pt x="46989" y="20684"/>
                  </a:lnTo>
                  <a:lnTo>
                    <a:pt x="46588" y="20483"/>
                  </a:lnTo>
                  <a:lnTo>
                    <a:pt x="47592" y="20483"/>
                  </a:lnTo>
                  <a:lnTo>
                    <a:pt x="47190" y="20282"/>
                  </a:lnTo>
                  <a:lnTo>
                    <a:pt x="47190" y="20082"/>
                  </a:lnTo>
                  <a:lnTo>
                    <a:pt x="47793" y="19680"/>
                  </a:lnTo>
                  <a:lnTo>
                    <a:pt x="48194" y="19479"/>
                  </a:lnTo>
                  <a:close/>
                  <a:moveTo>
                    <a:pt x="258842" y="22491"/>
                  </a:moveTo>
                  <a:lnTo>
                    <a:pt x="259244" y="22692"/>
                  </a:lnTo>
                  <a:lnTo>
                    <a:pt x="258842" y="22893"/>
                  </a:lnTo>
                  <a:lnTo>
                    <a:pt x="258842" y="22692"/>
                  </a:lnTo>
                  <a:lnTo>
                    <a:pt x="258842" y="22491"/>
                  </a:lnTo>
                  <a:close/>
                  <a:moveTo>
                    <a:pt x="261252" y="20885"/>
                  </a:moveTo>
                  <a:lnTo>
                    <a:pt x="261854" y="21086"/>
                  </a:lnTo>
                  <a:lnTo>
                    <a:pt x="262055" y="21286"/>
                  </a:lnTo>
                  <a:lnTo>
                    <a:pt x="261854" y="21487"/>
                  </a:lnTo>
                  <a:lnTo>
                    <a:pt x="261252" y="21688"/>
                  </a:lnTo>
                  <a:lnTo>
                    <a:pt x="260850" y="21688"/>
                  </a:lnTo>
                  <a:lnTo>
                    <a:pt x="260248" y="21487"/>
                  </a:lnTo>
                  <a:lnTo>
                    <a:pt x="261252" y="21889"/>
                  </a:lnTo>
                  <a:lnTo>
                    <a:pt x="261653" y="22290"/>
                  </a:lnTo>
                  <a:lnTo>
                    <a:pt x="261452" y="22491"/>
                  </a:lnTo>
                  <a:lnTo>
                    <a:pt x="261051" y="22692"/>
                  </a:lnTo>
                  <a:lnTo>
                    <a:pt x="260047" y="22893"/>
                  </a:lnTo>
                  <a:lnTo>
                    <a:pt x="259846" y="22692"/>
                  </a:lnTo>
                  <a:lnTo>
                    <a:pt x="259846" y="22491"/>
                  </a:lnTo>
                  <a:lnTo>
                    <a:pt x="259043" y="22090"/>
                  </a:lnTo>
                  <a:lnTo>
                    <a:pt x="259043" y="21889"/>
                  </a:lnTo>
                  <a:lnTo>
                    <a:pt x="259244" y="21688"/>
                  </a:lnTo>
                  <a:lnTo>
                    <a:pt x="259645" y="21487"/>
                  </a:lnTo>
                  <a:lnTo>
                    <a:pt x="260649" y="21086"/>
                  </a:lnTo>
                  <a:lnTo>
                    <a:pt x="260850" y="21086"/>
                  </a:lnTo>
                  <a:lnTo>
                    <a:pt x="260448" y="20885"/>
                  </a:lnTo>
                  <a:close/>
                  <a:moveTo>
                    <a:pt x="35543" y="22893"/>
                  </a:moveTo>
                  <a:lnTo>
                    <a:pt x="35342" y="23094"/>
                  </a:lnTo>
                  <a:lnTo>
                    <a:pt x="35142" y="22893"/>
                  </a:lnTo>
                  <a:close/>
                  <a:moveTo>
                    <a:pt x="45985" y="22893"/>
                  </a:moveTo>
                  <a:lnTo>
                    <a:pt x="46186" y="23094"/>
                  </a:lnTo>
                  <a:lnTo>
                    <a:pt x="45584" y="23094"/>
                  </a:lnTo>
                  <a:lnTo>
                    <a:pt x="45985" y="22893"/>
                  </a:lnTo>
                  <a:close/>
                  <a:moveTo>
                    <a:pt x="46989" y="22893"/>
                  </a:moveTo>
                  <a:lnTo>
                    <a:pt x="46989" y="23094"/>
                  </a:lnTo>
                  <a:lnTo>
                    <a:pt x="46588" y="23094"/>
                  </a:lnTo>
                  <a:lnTo>
                    <a:pt x="46588" y="22893"/>
                  </a:lnTo>
                  <a:close/>
                  <a:moveTo>
                    <a:pt x="54821" y="22893"/>
                  </a:moveTo>
                  <a:lnTo>
                    <a:pt x="54419" y="23094"/>
                  </a:lnTo>
                  <a:lnTo>
                    <a:pt x="54419" y="22893"/>
                  </a:lnTo>
                  <a:close/>
                  <a:moveTo>
                    <a:pt x="261854" y="22893"/>
                  </a:moveTo>
                  <a:lnTo>
                    <a:pt x="262055" y="23094"/>
                  </a:lnTo>
                  <a:lnTo>
                    <a:pt x="261452" y="23094"/>
                  </a:lnTo>
                  <a:lnTo>
                    <a:pt x="261452" y="22893"/>
                  </a:lnTo>
                  <a:close/>
                  <a:moveTo>
                    <a:pt x="51809" y="23094"/>
                  </a:moveTo>
                  <a:lnTo>
                    <a:pt x="51407" y="23295"/>
                  </a:lnTo>
                  <a:lnTo>
                    <a:pt x="51407" y="23094"/>
                  </a:lnTo>
                  <a:close/>
                  <a:moveTo>
                    <a:pt x="35543" y="23094"/>
                  </a:moveTo>
                  <a:lnTo>
                    <a:pt x="36146" y="23295"/>
                  </a:lnTo>
                  <a:lnTo>
                    <a:pt x="36347" y="23295"/>
                  </a:lnTo>
                  <a:lnTo>
                    <a:pt x="35342" y="23696"/>
                  </a:lnTo>
                  <a:lnTo>
                    <a:pt x="34539" y="23696"/>
                  </a:lnTo>
                  <a:lnTo>
                    <a:pt x="34539" y="23495"/>
                  </a:lnTo>
                  <a:lnTo>
                    <a:pt x="34941" y="23295"/>
                  </a:lnTo>
                  <a:lnTo>
                    <a:pt x="35342" y="23495"/>
                  </a:lnTo>
                  <a:lnTo>
                    <a:pt x="35744" y="23495"/>
                  </a:lnTo>
                  <a:lnTo>
                    <a:pt x="35945" y="23295"/>
                  </a:lnTo>
                  <a:lnTo>
                    <a:pt x="35543" y="23094"/>
                  </a:lnTo>
                  <a:close/>
                  <a:moveTo>
                    <a:pt x="265067" y="23495"/>
                  </a:moveTo>
                  <a:lnTo>
                    <a:pt x="265067" y="23696"/>
                  </a:lnTo>
                  <a:lnTo>
                    <a:pt x="264866" y="23495"/>
                  </a:lnTo>
                  <a:close/>
                  <a:moveTo>
                    <a:pt x="50202" y="23696"/>
                  </a:moveTo>
                  <a:lnTo>
                    <a:pt x="50001" y="23897"/>
                  </a:lnTo>
                  <a:lnTo>
                    <a:pt x="49801" y="23696"/>
                  </a:lnTo>
                  <a:close/>
                  <a:moveTo>
                    <a:pt x="260047" y="23094"/>
                  </a:moveTo>
                  <a:lnTo>
                    <a:pt x="260448" y="23295"/>
                  </a:lnTo>
                  <a:lnTo>
                    <a:pt x="260649" y="23897"/>
                  </a:lnTo>
                  <a:lnTo>
                    <a:pt x="260649" y="24098"/>
                  </a:lnTo>
                  <a:lnTo>
                    <a:pt x="260448" y="23897"/>
                  </a:lnTo>
                  <a:lnTo>
                    <a:pt x="260047" y="23495"/>
                  </a:lnTo>
                  <a:lnTo>
                    <a:pt x="259846" y="23295"/>
                  </a:lnTo>
                  <a:lnTo>
                    <a:pt x="260047" y="23094"/>
                  </a:lnTo>
                  <a:close/>
                  <a:moveTo>
                    <a:pt x="263461" y="23696"/>
                  </a:moveTo>
                  <a:lnTo>
                    <a:pt x="263661" y="23897"/>
                  </a:lnTo>
                  <a:lnTo>
                    <a:pt x="263661" y="24098"/>
                  </a:lnTo>
                  <a:lnTo>
                    <a:pt x="263461" y="23897"/>
                  </a:lnTo>
                  <a:lnTo>
                    <a:pt x="263461" y="23696"/>
                  </a:lnTo>
                  <a:close/>
                  <a:moveTo>
                    <a:pt x="35142" y="23897"/>
                  </a:moveTo>
                  <a:lnTo>
                    <a:pt x="35342" y="24098"/>
                  </a:lnTo>
                  <a:lnTo>
                    <a:pt x="35142" y="24098"/>
                  </a:lnTo>
                  <a:lnTo>
                    <a:pt x="34740" y="24299"/>
                  </a:lnTo>
                  <a:lnTo>
                    <a:pt x="35142" y="23897"/>
                  </a:lnTo>
                  <a:close/>
                  <a:moveTo>
                    <a:pt x="36347" y="24098"/>
                  </a:moveTo>
                  <a:lnTo>
                    <a:pt x="36547" y="24299"/>
                  </a:lnTo>
                  <a:lnTo>
                    <a:pt x="35945" y="24299"/>
                  </a:lnTo>
                  <a:lnTo>
                    <a:pt x="36347" y="24098"/>
                  </a:lnTo>
                  <a:close/>
                  <a:moveTo>
                    <a:pt x="35744" y="24299"/>
                  </a:moveTo>
                  <a:lnTo>
                    <a:pt x="35744" y="24499"/>
                  </a:lnTo>
                  <a:lnTo>
                    <a:pt x="35543" y="24499"/>
                  </a:lnTo>
                  <a:lnTo>
                    <a:pt x="35543" y="24299"/>
                  </a:lnTo>
                  <a:close/>
                  <a:moveTo>
                    <a:pt x="260248" y="24299"/>
                  </a:moveTo>
                  <a:lnTo>
                    <a:pt x="260248" y="24499"/>
                  </a:lnTo>
                  <a:lnTo>
                    <a:pt x="260047" y="24499"/>
                  </a:lnTo>
                  <a:lnTo>
                    <a:pt x="259645" y="24299"/>
                  </a:lnTo>
                  <a:close/>
                  <a:moveTo>
                    <a:pt x="35142" y="24299"/>
                  </a:moveTo>
                  <a:lnTo>
                    <a:pt x="34941" y="24700"/>
                  </a:lnTo>
                  <a:lnTo>
                    <a:pt x="34941" y="24901"/>
                  </a:lnTo>
                  <a:lnTo>
                    <a:pt x="34740" y="24901"/>
                  </a:lnTo>
                  <a:lnTo>
                    <a:pt x="34740" y="24499"/>
                  </a:lnTo>
                  <a:lnTo>
                    <a:pt x="34941" y="24499"/>
                  </a:lnTo>
                  <a:lnTo>
                    <a:pt x="35142" y="24299"/>
                  </a:lnTo>
                  <a:close/>
                  <a:moveTo>
                    <a:pt x="263260" y="24700"/>
                  </a:moveTo>
                  <a:lnTo>
                    <a:pt x="262858" y="25102"/>
                  </a:lnTo>
                  <a:lnTo>
                    <a:pt x="262858" y="24700"/>
                  </a:lnTo>
                  <a:close/>
                  <a:moveTo>
                    <a:pt x="58034" y="25102"/>
                  </a:moveTo>
                  <a:lnTo>
                    <a:pt x="58034" y="25303"/>
                  </a:lnTo>
                  <a:lnTo>
                    <a:pt x="57833" y="25102"/>
                  </a:lnTo>
                  <a:close/>
                  <a:moveTo>
                    <a:pt x="260649" y="24700"/>
                  </a:moveTo>
                  <a:lnTo>
                    <a:pt x="260850" y="24901"/>
                  </a:lnTo>
                  <a:lnTo>
                    <a:pt x="260649" y="25303"/>
                  </a:lnTo>
                  <a:lnTo>
                    <a:pt x="260448" y="25303"/>
                  </a:lnTo>
                  <a:lnTo>
                    <a:pt x="260448" y="24901"/>
                  </a:lnTo>
                  <a:lnTo>
                    <a:pt x="260649" y="24700"/>
                  </a:lnTo>
                  <a:close/>
                  <a:moveTo>
                    <a:pt x="262457" y="24901"/>
                  </a:moveTo>
                  <a:lnTo>
                    <a:pt x="262657" y="25102"/>
                  </a:lnTo>
                  <a:lnTo>
                    <a:pt x="262657" y="25303"/>
                  </a:lnTo>
                  <a:lnTo>
                    <a:pt x="262457" y="25102"/>
                  </a:lnTo>
                  <a:lnTo>
                    <a:pt x="262457" y="24901"/>
                  </a:lnTo>
                  <a:close/>
                  <a:moveTo>
                    <a:pt x="35142" y="25102"/>
                  </a:moveTo>
                  <a:lnTo>
                    <a:pt x="35543" y="25503"/>
                  </a:lnTo>
                  <a:lnTo>
                    <a:pt x="35342" y="25503"/>
                  </a:lnTo>
                  <a:lnTo>
                    <a:pt x="34740" y="25303"/>
                  </a:lnTo>
                  <a:lnTo>
                    <a:pt x="35142" y="25102"/>
                  </a:lnTo>
                  <a:close/>
                  <a:moveTo>
                    <a:pt x="40563" y="25303"/>
                  </a:moveTo>
                  <a:lnTo>
                    <a:pt x="40363" y="25503"/>
                  </a:lnTo>
                  <a:lnTo>
                    <a:pt x="40162" y="25503"/>
                  </a:lnTo>
                  <a:lnTo>
                    <a:pt x="40363" y="25303"/>
                  </a:lnTo>
                  <a:close/>
                  <a:moveTo>
                    <a:pt x="40965" y="25102"/>
                  </a:moveTo>
                  <a:lnTo>
                    <a:pt x="41166" y="25303"/>
                  </a:lnTo>
                  <a:lnTo>
                    <a:pt x="40965" y="25503"/>
                  </a:lnTo>
                  <a:lnTo>
                    <a:pt x="40965" y="25102"/>
                  </a:lnTo>
                  <a:close/>
                  <a:moveTo>
                    <a:pt x="58837" y="25303"/>
                  </a:moveTo>
                  <a:lnTo>
                    <a:pt x="58837" y="25503"/>
                  </a:lnTo>
                  <a:lnTo>
                    <a:pt x="58636" y="25303"/>
                  </a:lnTo>
                  <a:close/>
                  <a:moveTo>
                    <a:pt x="263260" y="25303"/>
                  </a:moveTo>
                  <a:lnTo>
                    <a:pt x="263661" y="25503"/>
                  </a:lnTo>
                  <a:lnTo>
                    <a:pt x="263260" y="25503"/>
                  </a:lnTo>
                  <a:lnTo>
                    <a:pt x="263260" y="25303"/>
                  </a:lnTo>
                  <a:close/>
                  <a:moveTo>
                    <a:pt x="34138" y="25503"/>
                  </a:moveTo>
                  <a:lnTo>
                    <a:pt x="34138" y="25704"/>
                  </a:lnTo>
                  <a:lnTo>
                    <a:pt x="33937" y="25704"/>
                  </a:lnTo>
                  <a:lnTo>
                    <a:pt x="33736" y="25503"/>
                  </a:lnTo>
                  <a:close/>
                  <a:moveTo>
                    <a:pt x="264665" y="25102"/>
                  </a:moveTo>
                  <a:lnTo>
                    <a:pt x="265067" y="25503"/>
                  </a:lnTo>
                  <a:lnTo>
                    <a:pt x="264665" y="25704"/>
                  </a:lnTo>
                  <a:lnTo>
                    <a:pt x="264264" y="25303"/>
                  </a:lnTo>
                  <a:lnTo>
                    <a:pt x="264465" y="25102"/>
                  </a:lnTo>
                  <a:close/>
                  <a:moveTo>
                    <a:pt x="37551" y="21889"/>
                  </a:moveTo>
                  <a:lnTo>
                    <a:pt x="37953" y="22090"/>
                  </a:lnTo>
                  <a:lnTo>
                    <a:pt x="38355" y="22290"/>
                  </a:lnTo>
                  <a:lnTo>
                    <a:pt x="38355" y="22491"/>
                  </a:lnTo>
                  <a:lnTo>
                    <a:pt x="38355" y="22893"/>
                  </a:lnTo>
                  <a:lnTo>
                    <a:pt x="37752" y="23094"/>
                  </a:lnTo>
                  <a:lnTo>
                    <a:pt x="37752" y="23094"/>
                  </a:lnTo>
                  <a:lnTo>
                    <a:pt x="38555" y="22893"/>
                  </a:lnTo>
                  <a:lnTo>
                    <a:pt x="38355" y="23094"/>
                  </a:lnTo>
                  <a:lnTo>
                    <a:pt x="37953" y="23295"/>
                  </a:lnTo>
                  <a:lnTo>
                    <a:pt x="38154" y="23295"/>
                  </a:lnTo>
                  <a:lnTo>
                    <a:pt x="37953" y="23495"/>
                  </a:lnTo>
                  <a:lnTo>
                    <a:pt x="37953" y="23696"/>
                  </a:lnTo>
                  <a:lnTo>
                    <a:pt x="38355" y="23495"/>
                  </a:lnTo>
                  <a:lnTo>
                    <a:pt x="38355" y="23696"/>
                  </a:lnTo>
                  <a:lnTo>
                    <a:pt x="38154" y="23696"/>
                  </a:lnTo>
                  <a:lnTo>
                    <a:pt x="37752" y="23897"/>
                  </a:lnTo>
                  <a:lnTo>
                    <a:pt x="37953" y="24098"/>
                  </a:lnTo>
                  <a:lnTo>
                    <a:pt x="37953" y="24499"/>
                  </a:lnTo>
                  <a:lnTo>
                    <a:pt x="37551" y="25503"/>
                  </a:lnTo>
                  <a:lnTo>
                    <a:pt x="37150" y="25704"/>
                  </a:lnTo>
                  <a:lnTo>
                    <a:pt x="36547" y="25905"/>
                  </a:lnTo>
                  <a:lnTo>
                    <a:pt x="36347" y="25905"/>
                  </a:lnTo>
                  <a:lnTo>
                    <a:pt x="35945" y="25503"/>
                  </a:lnTo>
                  <a:lnTo>
                    <a:pt x="35744" y="25102"/>
                  </a:lnTo>
                  <a:lnTo>
                    <a:pt x="35945" y="24700"/>
                  </a:lnTo>
                  <a:lnTo>
                    <a:pt x="36146" y="24700"/>
                  </a:lnTo>
                  <a:lnTo>
                    <a:pt x="36547" y="24499"/>
                  </a:lnTo>
                  <a:lnTo>
                    <a:pt x="37150" y="24499"/>
                  </a:lnTo>
                  <a:lnTo>
                    <a:pt x="36949" y="24098"/>
                  </a:lnTo>
                  <a:lnTo>
                    <a:pt x="36547" y="23897"/>
                  </a:lnTo>
                  <a:lnTo>
                    <a:pt x="36547" y="23696"/>
                  </a:lnTo>
                  <a:lnTo>
                    <a:pt x="36748" y="23495"/>
                  </a:lnTo>
                  <a:lnTo>
                    <a:pt x="36949" y="23295"/>
                  </a:lnTo>
                  <a:lnTo>
                    <a:pt x="37551" y="23094"/>
                  </a:lnTo>
                  <a:lnTo>
                    <a:pt x="37551" y="22893"/>
                  </a:lnTo>
                  <a:lnTo>
                    <a:pt x="37351" y="22893"/>
                  </a:lnTo>
                  <a:lnTo>
                    <a:pt x="37150" y="22290"/>
                  </a:lnTo>
                  <a:lnTo>
                    <a:pt x="37351" y="21889"/>
                  </a:lnTo>
                  <a:close/>
                  <a:moveTo>
                    <a:pt x="41166" y="25704"/>
                  </a:moveTo>
                  <a:lnTo>
                    <a:pt x="41367" y="25905"/>
                  </a:lnTo>
                  <a:lnTo>
                    <a:pt x="40764" y="26106"/>
                  </a:lnTo>
                  <a:lnTo>
                    <a:pt x="40764" y="25905"/>
                  </a:lnTo>
                  <a:lnTo>
                    <a:pt x="40764" y="25704"/>
                  </a:lnTo>
                  <a:close/>
                  <a:moveTo>
                    <a:pt x="34138" y="25905"/>
                  </a:moveTo>
                  <a:lnTo>
                    <a:pt x="34338" y="26106"/>
                  </a:lnTo>
                  <a:lnTo>
                    <a:pt x="33937" y="26307"/>
                  </a:lnTo>
                  <a:lnTo>
                    <a:pt x="33736" y="26106"/>
                  </a:lnTo>
                  <a:lnTo>
                    <a:pt x="34138" y="25905"/>
                  </a:lnTo>
                  <a:close/>
                  <a:moveTo>
                    <a:pt x="263059" y="25905"/>
                  </a:moveTo>
                  <a:lnTo>
                    <a:pt x="263461" y="26106"/>
                  </a:lnTo>
                  <a:lnTo>
                    <a:pt x="263461" y="26307"/>
                  </a:lnTo>
                  <a:lnTo>
                    <a:pt x="263059" y="26307"/>
                  </a:lnTo>
                  <a:lnTo>
                    <a:pt x="263059" y="26106"/>
                  </a:lnTo>
                  <a:lnTo>
                    <a:pt x="263059" y="25905"/>
                  </a:lnTo>
                  <a:close/>
                  <a:moveTo>
                    <a:pt x="266874" y="26106"/>
                  </a:moveTo>
                  <a:lnTo>
                    <a:pt x="266874" y="26307"/>
                  </a:lnTo>
                  <a:lnTo>
                    <a:pt x="266673" y="26106"/>
                  </a:lnTo>
                  <a:close/>
                  <a:moveTo>
                    <a:pt x="35543" y="26307"/>
                  </a:moveTo>
                  <a:lnTo>
                    <a:pt x="35543" y="26507"/>
                  </a:lnTo>
                  <a:lnTo>
                    <a:pt x="35142" y="26307"/>
                  </a:lnTo>
                  <a:close/>
                  <a:moveTo>
                    <a:pt x="260248" y="26307"/>
                  </a:moveTo>
                  <a:lnTo>
                    <a:pt x="260395" y="26528"/>
                  </a:lnTo>
                  <a:lnTo>
                    <a:pt x="260448" y="26507"/>
                  </a:lnTo>
                  <a:lnTo>
                    <a:pt x="260248" y="26307"/>
                  </a:lnTo>
                  <a:close/>
                  <a:moveTo>
                    <a:pt x="36748" y="26507"/>
                  </a:moveTo>
                  <a:lnTo>
                    <a:pt x="36949" y="26708"/>
                  </a:lnTo>
                  <a:lnTo>
                    <a:pt x="36949" y="26909"/>
                  </a:lnTo>
                  <a:lnTo>
                    <a:pt x="36748" y="26708"/>
                  </a:lnTo>
                  <a:lnTo>
                    <a:pt x="36748" y="26507"/>
                  </a:lnTo>
                  <a:close/>
                  <a:moveTo>
                    <a:pt x="39158" y="26708"/>
                  </a:moveTo>
                  <a:lnTo>
                    <a:pt x="39359" y="26909"/>
                  </a:lnTo>
                  <a:lnTo>
                    <a:pt x="38957" y="26708"/>
                  </a:lnTo>
                  <a:close/>
                  <a:moveTo>
                    <a:pt x="30523" y="26708"/>
                  </a:moveTo>
                  <a:lnTo>
                    <a:pt x="30925" y="26909"/>
                  </a:lnTo>
                  <a:lnTo>
                    <a:pt x="30322" y="27110"/>
                  </a:lnTo>
                  <a:lnTo>
                    <a:pt x="30523" y="26708"/>
                  </a:lnTo>
                  <a:close/>
                  <a:moveTo>
                    <a:pt x="260649" y="25704"/>
                  </a:moveTo>
                  <a:lnTo>
                    <a:pt x="260850" y="25905"/>
                  </a:lnTo>
                  <a:lnTo>
                    <a:pt x="261051" y="26307"/>
                  </a:lnTo>
                  <a:lnTo>
                    <a:pt x="261051" y="27110"/>
                  </a:lnTo>
                  <a:lnTo>
                    <a:pt x="260649" y="26909"/>
                  </a:lnTo>
                  <a:lnTo>
                    <a:pt x="260395" y="26528"/>
                  </a:lnTo>
                  <a:lnTo>
                    <a:pt x="258842" y="27110"/>
                  </a:lnTo>
                  <a:lnTo>
                    <a:pt x="258440" y="27110"/>
                  </a:lnTo>
                  <a:lnTo>
                    <a:pt x="258039" y="26909"/>
                  </a:lnTo>
                  <a:lnTo>
                    <a:pt x="258240" y="26708"/>
                  </a:lnTo>
                  <a:lnTo>
                    <a:pt x="258641" y="26106"/>
                  </a:lnTo>
                  <a:lnTo>
                    <a:pt x="259444" y="25704"/>
                  </a:lnTo>
                  <a:close/>
                  <a:moveTo>
                    <a:pt x="28716" y="27110"/>
                  </a:moveTo>
                  <a:lnTo>
                    <a:pt x="28917" y="27311"/>
                  </a:lnTo>
                  <a:lnTo>
                    <a:pt x="28716" y="27311"/>
                  </a:lnTo>
                  <a:lnTo>
                    <a:pt x="28716" y="27110"/>
                  </a:lnTo>
                  <a:close/>
                  <a:moveTo>
                    <a:pt x="36146" y="27110"/>
                  </a:moveTo>
                  <a:lnTo>
                    <a:pt x="36146" y="27311"/>
                  </a:lnTo>
                  <a:lnTo>
                    <a:pt x="35945" y="27110"/>
                  </a:lnTo>
                  <a:close/>
                  <a:moveTo>
                    <a:pt x="265067" y="27712"/>
                  </a:moveTo>
                  <a:lnTo>
                    <a:pt x="265469" y="27913"/>
                  </a:lnTo>
                  <a:lnTo>
                    <a:pt x="265067" y="27913"/>
                  </a:lnTo>
                  <a:lnTo>
                    <a:pt x="264665" y="27712"/>
                  </a:lnTo>
                  <a:close/>
                  <a:moveTo>
                    <a:pt x="32732" y="27913"/>
                  </a:moveTo>
                  <a:lnTo>
                    <a:pt x="32732" y="27944"/>
                  </a:lnTo>
                  <a:lnTo>
                    <a:pt x="32732" y="27944"/>
                  </a:lnTo>
                  <a:lnTo>
                    <a:pt x="32933" y="27929"/>
                  </a:lnTo>
                  <a:lnTo>
                    <a:pt x="32933" y="27929"/>
                  </a:lnTo>
                  <a:lnTo>
                    <a:pt x="32933" y="27913"/>
                  </a:lnTo>
                  <a:close/>
                  <a:moveTo>
                    <a:pt x="264866" y="26307"/>
                  </a:moveTo>
                  <a:lnTo>
                    <a:pt x="264665" y="26708"/>
                  </a:lnTo>
                  <a:lnTo>
                    <a:pt x="265268" y="27311"/>
                  </a:lnTo>
                  <a:lnTo>
                    <a:pt x="265268" y="27511"/>
                  </a:lnTo>
                  <a:lnTo>
                    <a:pt x="264665" y="27511"/>
                  </a:lnTo>
                  <a:lnTo>
                    <a:pt x="264465" y="27712"/>
                  </a:lnTo>
                  <a:lnTo>
                    <a:pt x="264465" y="28114"/>
                  </a:lnTo>
                  <a:lnTo>
                    <a:pt x="264063" y="28114"/>
                  </a:lnTo>
                  <a:lnTo>
                    <a:pt x="263661" y="27913"/>
                  </a:lnTo>
                  <a:lnTo>
                    <a:pt x="263059" y="27511"/>
                  </a:lnTo>
                  <a:lnTo>
                    <a:pt x="262657" y="27311"/>
                  </a:lnTo>
                  <a:lnTo>
                    <a:pt x="262657" y="27511"/>
                  </a:lnTo>
                  <a:lnTo>
                    <a:pt x="262657" y="27712"/>
                  </a:lnTo>
                  <a:lnTo>
                    <a:pt x="261854" y="28315"/>
                  </a:lnTo>
                  <a:lnTo>
                    <a:pt x="261252" y="28315"/>
                  </a:lnTo>
                  <a:lnTo>
                    <a:pt x="261252" y="27913"/>
                  </a:lnTo>
                  <a:lnTo>
                    <a:pt x="261252" y="27311"/>
                  </a:lnTo>
                  <a:lnTo>
                    <a:pt x="261653" y="26909"/>
                  </a:lnTo>
                  <a:lnTo>
                    <a:pt x="262256" y="26507"/>
                  </a:lnTo>
                  <a:lnTo>
                    <a:pt x="263260" y="26507"/>
                  </a:lnTo>
                  <a:lnTo>
                    <a:pt x="263862" y="26909"/>
                  </a:lnTo>
                  <a:lnTo>
                    <a:pt x="263661" y="27110"/>
                  </a:lnTo>
                  <a:lnTo>
                    <a:pt x="263862" y="27110"/>
                  </a:lnTo>
                  <a:lnTo>
                    <a:pt x="264264" y="26708"/>
                  </a:lnTo>
                  <a:lnTo>
                    <a:pt x="264665" y="26307"/>
                  </a:lnTo>
                  <a:close/>
                  <a:moveTo>
                    <a:pt x="261051" y="28315"/>
                  </a:moveTo>
                  <a:lnTo>
                    <a:pt x="261051" y="28515"/>
                  </a:lnTo>
                  <a:lnTo>
                    <a:pt x="260850" y="28315"/>
                  </a:lnTo>
                  <a:close/>
                  <a:moveTo>
                    <a:pt x="33535" y="28114"/>
                  </a:moveTo>
                  <a:lnTo>
                    <a:pt x="34138" y="28716"/>
                  </a:lnTo>
                  <a:lnTo>
                    <a:pt x="32933" y="28716"/>
                  </a:lnTo>
                  <a:lnTo>
                    <a:pt x="32531" y="28515"/>
                  </a:lnTo>
                  <a:lnTo>
                    <a:pt x="32732" y="28315"/>
                  </a:lnTo>
                  <a:lnTo>
                    <a:pt x="33134" y="28315"/>
                  </a:lnTo>
                  <a:lnTo>
                    <a:pt x="33535" y="28114"/>
                  </a:lnTo>
                  <a:close/>
                  <a:moveTo>
                    <a:pt x="30925" y="28114"/>
                  </a:moveTo>
                  <a:lnTo>
                    <a:pt x="31326" y="28716"/>
                  </a:lnTo>
                  <a:lnTo>
                    <a:pt x="31125" y="28917"/>
                  </a:lnTo>
                  <a:lnTo>
                    <a:pt x="30925" y="29118"/>
                  </a:lnTo>
                  <a:lnTo>
                    <a:pt x="30724" y="28917"/>
                  </a:lnTo>
                  <a:lnTo>
                    <a:pt x="30724" y="28716"/>
                  </a:lnTo>
                  <a:lnTo>
                    <a:pt x="30925" y="28114"/>
                  </a:lnTo>
                  <a:close/>
                  <a:moveTo>
                    <a:pt x="30121" y="29118"/>
                  </a:moveTo>
                  <a:lnTo>
                    <a:pt x="29921" y="29319"/>
                  </a:lnTo>
                  <a:lnTo>
                    <a:pt x="29720" y="29118"/>
                  </a:lnTo>
                  <a:close/>
                  <a:moveTo>
                    <a:pt x="35945" y="29319"/>
                  </a:moveTo>
                  <a:lnTo>
                    <a:pt x="36146" y="29720"/>
                  </a:lnTo>
                  <a:lnTo>
                    <a:pt x="35945" y="29720"/>
                  </a:lnTo>
                  <a:lnTo>
                    <a:pt x="35744" y="29520"/>
                  </a:lnTo>
                  <a:lnTo>
                    <a:pt x="35945" y="29319"/>
                  </a:lnTo>
                  <a:close/>
                  <a:moveTo>
                    <a:pt x="33736" y="29520"/>
                  </a:moveTo>
                  <a:lnTo>
                    <a:pt x="33937" y="29921"/>
                  </a:lnTo>
                  <a:lnTo>
                    <a:pt x="33334" y="29921"/>
                  </a:lnTo>
                  <a:lnTo>
                    <a:pt x="33736" y="29520"/>
                  </a:lnTo>
                  <a:close/>
                  <a:moveTo>
                    <a:pt x="34740" y="29520"/>
                  </a:moveTo>
                  <a:lnTo>
                    <a:pt x="34740" y="29921"/>
                  </a:lnTo>
                  <a:lnTo>
                    <a:pt x="34338" y="30122"/>
                  </a:lnTo>
                  <a:lnTo>
                    <a:pt x="34138" y="29921"/>
                  </a:lnTo>
                  <a:lnTo>
                    <a:pt x="34338" y="29520"/>
                  </a:lnTo>
                  <a:close/>
                  <a:moveTo>
                    <a:pt x="29720" y="29921"/>
                  </a:moveTo>
                  <a:lnTo>
                    <a:pt x="29720" y="30323"/>
                  </a:lnTo>
                  <a:lnTo>
                    <a:pt x="29519" y="30122"/>
                  </a:lnTo>
                  <a:lnTo>
                    <a:pt x="29519" y="29921"/>
                  </a:lnTo>
                  <a:close/>
                  <a:moveTo>
                    <a:pt x="34138" y="30122"/>
                  </a:moveTo>
                  <a:lnTo>
                    <a:pt x="33736" y="30524"/>
                  </a:lnTo>
                  <a:lnTo>
                    <a:pt x="33736" y="30323"/>
                  </a:lnTo>
                  <a:lnTo>
                    <a:pt x="34138" y="30122"/>
                  </a:lnTo>
                  <a:close/>
                  <a:moveTo>
                    <a:pt x="29921" y="30323"/>
                  </a:moveTo>
                  <a:lnTo>
                    <a:pt x="30121" y="30524"/>
                  </a:lnTo>
                  <a:lnTo>
                    <a:pt x="29921" y="30524"/>
                  </a:lnTo>
                  <a:lnTo>
                    <a:pt x="29720" y="30724"/>
                  </a:lnTo>
                  <a:lnTo>
                    <a:pt x="29519" y="30724"/>
                  </a:lnTo>
                  <a:lnTo>
                    <a:pt x="29921" y="30323"/>
                  </a:lnTo>
                  <a:close/>
                  <a:moveTo>
                    <a:pt x="29720" y="30925"/>
                  </a:moveTo>
                  <a:lnTo>
                    <a:pt x="30121" y="31126"/>
                  </a:lnTo>
                  <a:lnTo>
                    <a:pt x="29720" y="31126"/>
                  </a:lnTo>
                  <a:lnTo>
                    <a:pt x="29720" y="30925"/>
                  </a:lnTo>
                  <a:close/>
                  <a:moveTo>
                    <a:pt x="263862" y="31126"/>
                  </a:moveTo>
                  <a:lnTo>
                    <a:pt x="264063" y="31327"/>
                  </a:lnTo>
                  <a:lnTo>
                    <a:pt x="263661" y="31126"/>
                  </a:lnTo>
                  <a:close/>
                  <a:moveTo>
                    <a:pt x="264866" y="31728"/>
                  </a:moveTo>
                  <a:lnTo>
                    <a:pt x="264866" y="31929"/>
                  </a:lnTo>
                  <a:lnTo>
                    <a:pt x="264665" y="31728"/>
                  </a:lnTo>
                  <a:close/>
                  <a:moveTo>
                    <a:pt x="34941" y="31929"/>
                  </a:moveTo>
                  <a:lnTo>
                    <a:pt x="34941" y="32130"/>
                  </a:lnTo>
                  <a:lnTo>
                    <a:pt x="34138" y="32130"/>
                  </a:lnTo>
                  <a:lnTo>
                    <a:pt x="34740" y="31929"/>
                  </a:lnTo>
                  <a:close/>
                  <a:moveTo>
                    <a:pt x="32933" y="32732"/>
                  </a:moveTo>
                  <a:lnTo>
                    <a:pt x="33134" y="32933"/>
                  </a:lnTo>
                  <a:lnTo>
                    <a:pt x="33134" y="33134"/>
                  </a:lnTo>
                  <a:lnTo>
                    <a:pt x="32531" y="32933"/>
                  </a:lnTo>
                  <a:lnTo>
                    <a:pt x="32732" y="32933"/>
                  </a:lnTo>
                  <a:lnTo>
                    <a:pt x="32933" y="32732"/>
                  </a:lnTo>
                  <a:close/>
                  <a:moveTo>
                    <a:pt x="34338" y="32933"/>
                  </a:moveTo>
                  <a:lnTo>
                    <a:pt x="34338" y="33134"/>
                  </a:lnTo>
                  <a:lnTo>
                    <a:pt x="34138" y="33134"/>
                  </a:lnTo>
                  <a:lnTo>
                    <a:pt x="34138" y="32933"/>
                  </a:lnTo>
                  <a:close/>
                  <a:moveTo>
                    <a:pt x="258842" y="32933"/>
                  </a:moveTo>
                  <a:lnTo>
                    <a:pt x="258842" y="33134"/>
                  </a:lnTo>
                  <a:lnTo>
                    <a:pt x="258641" y="32933"/>
                  </a:lnTo>
                  <a:close/>
                  <a:moveTo>
                    <a:pt x="32130" y="33335"/>
                  </a:moveTo>
                  <a:lnTo>
                    <a:pt x="32330" y="33536"/>
                  </a:lnTo>
                  <a:lnTo>
                    <a:pt x="32130" y="33736"/>
                  </a:lnTo>
                  <a:lnTo>
                    <a:pt x="31527" y="33937"/>
                  </a:lnTo>
                  <a:lnTo>
                    <a:pt x="31125" y="33536"/>
                  </a:lnTo>
                  <a:lnTo>
                    <a:pt x="32130" y="33335"/>
                  </a:lnTo>
                  <a:close/>
                  <a:moveTo>
                    <a:pt x="35543" y="33736"/>
                  </a:moveTo>
                  <a:lnTo>
                    <a:pt x="35744" y="33937"/>
                  </a:lnTo>
                  <a:lnTo>
                    <a:pt x="35744" y="34138"/>
                  </a:lnTo>
                  <a:lnTo>
                    <a:pt x="35543" y="33736"/>
                  </a:lnTo>
                  <a:close/>
                  <a:moveTo>
                    <a:pt x="30925" y="34138"/>
                  </a:moveTo>
                  <a:lnTo>
                    <a:pt x="30925" y="34339"/>
                  </a:lnTo>
                  <a:lnTo>
                    <a:pt x="30121" y="34339"/>
                  </a:lnTo>
                  <a:lnTo>
                    <a:pt x="30322" y="34138"/>
                  </a:lnTo>
                  <a:close/>
                  <a:moveTo>
                    <a:pt x="32531" y="33937"/>
                  </a:moveTo>
                  <a:lnTo>
                    <a:pt x="33134" y="34138"/>
                  </a:lnTo>
                  <a:lnTo>
                    <a:pt x="32933" y="34339"/>
                  </a:lnTo>
                  <a:lnTo>
                    <a:pt x="32531" y="34339"/>
                  </a:lnTo>
                  <a:lnTo>
                    <a:pt x="32531" y="33937"/>
                  </a:lnTo>
                  <a:close/>
                  <a:moveTo>
                    <a:pt x="263059" y="34138"/>
                  </a:moveTo>
                  <a:lnTo>
                    <a:pt x="263059" y="34339"/>
                  </a:lnTo>
                  <a:lnTo>
                    <a:pt x="262858" y="34540"/>
                  </a:lnTo>
                  <a:lnTo>
                    <a:pt x="262657" y="34339"/>
                  </a:lnTo>
                  <a:lnTo>
                    <a:pt x="263059" y="34138"/>
                  </a:lnTo>
                  <a:close/>
                  <a:moveTo>
                    <a:pt x="32130" y="34941"/>
                  </a:moveTo>
                  <a:lnTo>
                    <a:pt x="31929" y="35142"/>
                  </a:lnTo>
                  <a:lnTo>
                    <a:pt x="31728" y="34941"/>
                  </a:lnTo>
                  <a:close/>
                  <a:moveTo>
                    <a:pt x="31728" y="35343"/>
                  </a:moveTo>
                  <a:lnTo>
                    <a:pt x="31527" y="35544"/>
                  </a:lnTo>
                  <a:lnTo>
                    <a:pt x="31326" y="35343"/>
                  </a:lnTo>
                  <a:close/>
                  <a:moveTo>
                    <a:pt x="32130" y="35745"/>
                  </a:moveTo>
                  <a:lnTo>
                    <a:pt x="32130" y="35945"/>
                  </a:lnTo>
                  <a:lnTo>
                    <a:pt x="31728" y="36146"/>
                  </a:lnTo>
                  <a:lnTo>
                    <a:pt x="31728" y="35745"/>
                  </a:lnTo>
                  <a:close/>
                  <a:moveTo>
                    <a:pt x="30322" y="35945"/>
                  </a:moveTo>
                  <a:lnTo>
                    <a:pt x="29921" y="36347"/>
                  </a:lnTo>
                  <a:lnTo>
                    <a:pt x="29921" y="35945"/>
                  </a:lnTo>
                  <a:close/>
                  <a:moveTo>
                    <a:pt x="263059" y="36146"/>
                  </a:moveTo>
                  <a:lnTo>
                    <a:pt x="263260" y="36347"/>
                  </a:lnTo>
                  <a:lnTo>
                    <a:pt x="262858" y="36347"/>
                  </a:lnTo>
                  <a:lnTo>
                    <a:pt x="262858" y="36146"/>
                  </a:lnTo>
                  <a:close/>
                  <a:moveTo>
                    <a:pt x="32130" y="36146"/>
                  </a:moveTo>
                  <a:lnTo>
                    <a:pt x="31929" y="36548"/>
                  </a:lnTo>
                  <a:lnTo>
                    <a:pt x="31929" y="36146"/>
                  </a:lnTo>
                  <a:close/>
                  <a:moveTo>
                    <a:pt x="29720" y="35945"/>
                  </a:moveTo>
                  <a:lnTo>
                    <a:pt x="29519" y="36347"/>
                  </a:lnTo>
                  <a:lnTo>
                    <a:pt x="29720" y="36548"/>
                  </a:lnTo>
                  <a:lnTo>
                    <a:pt x="30523" y="36749"/>
                  </a:lnTo>
                  <a:lnTo>
                    <a:pt x="29921" y="36749"/>
                  </a:lnTo>
                  <a:lnTo>
                    <a:pt x="29318" y="36548"/>
                  </a:lnTo>
                  <a:lnTo>
                    <a:pt x="29117" y="36347"/>
                  </a:lnTo>
                  <a:lnTo>
                    <a:pt x="28917" y="36146"/>
                  </a:lnTo>
                  <a:lnTo>
                    <a:pt x="29117" y="36146"/>
                  </a:lnTo>
                  <a:lnTo>
                    <a:pt x="29720" y="35945"/>
                  </a:lnTo>
                  <a:close/>
                  <a:moveTo>
                    <a:pt x="32330" y="36949"/>
                  </a:moveTo>
                  <a:lnTo>
                    <a:pt x="32330" y="37150"/>
                  </a:lnTo>
                  <a:lnTo>
                    <a:pt x="31929" y="37150"/>
                  </a:lnTo>
                  <a:lnTo>
                    <a:pt x="32330" y="36949"/>
                  </a:lnTo>
                  <a:close/>
                  <a:moveTo>
                    <a:pt x="30121" y="37150"/>
                  </a:moveTo>
                  <a:lnTo>
                    <a:pt x="30121" y="37351"/>
                  </a:lnTo>
                  <a:lnTo>
                    <a:pt x="29921" y="37351"/>
                  </a:lnTo>
                  <a:lnTo>
                    <a:pt x="29921" y="37150"/>
                  </a:lnTo>
                  <a:close/>
                  <a:moveTo>
                    <a:pt x="263661" y="37150"/>
                  </a:moveTo>
                  <a:lnTo>
                    <a:pt x="263260" y="37351"/>
                  </a:lnTo>
                  <a:lnTo>
                    <a:pt x="263059" y="37150"/>
                  </a:lnTo>
                  <a:close/>
                  <a:moveTo>
                    <a:pt x="28314" y="37150"/>
                  </a:moveTo>
                  <a:lnTo>
                    <a:pt x="28113" y="37552"/>
                  </a:lnTo>
                  <a:lnTo>
                    <a:pt x="27913" y="37351"/>
                  </a:lnTo>
                  <a:lnTo>
                    <a:pt x="27913" y="37150"/>
                  </a:lnTo>
                  <a:close/>
                  <a:moveTo>
                    <a:pt x="28515" y="37351"/>
                  </a:moveTo>
                  <a:lnTo>
                    <a:pt x="28917" y="37552"/>
                  </a:lnTo>
                  <a:lnTo>
                    <a:pt x="28515" y="37552"/>
                  </a:lnTo>
                  <a:lnTo>
                    <a:pt x="28515" y="37351"/>
                  </a:lnTo>
                  <a:close/>
                  <a:moveTo>
                    <a:pt x="29720" y="37351"/>
                  </a:moveTo>
                  <a:lnTo>
                    <a:pt x="29519" y="37552"/>
                  </a:lnTo>
                  <a:lnTo>
                    <a:pt x="29318" y="37552"/>
                  </a:lnTo>
                  <a:lnTo>
                    <a:pt x="29318" y="37351"/>
                  </a:lnTo>
                  <a:close/>
                  <a:moveTo>
                    <a:pt x="31326" y="37150"/>
                  </a:moveTo>
                  <a:lnTo>
                    <a:pt x="31125" y="37351"/>
                  </a:lnTo>
                  <a:lnTo>
                    <a:pt x="30925" y="37552"/>
                  </a:lnTo>
                  <a:lnTo>
                    <a:pt x="30925" y="37351"/>
                  </a:lnTo>
                  <a:lnTo>
                    <a:pt x="31326" y="37150"/>
                  </a:lnTo>
                  <a:close/>
                  <a:moveTo>
                    <a:pt x="27511" y="37552"/>
                  </a:moveTo>
                  <a:lnTo>
                    <a:pt x="27511" y="37753"/>
                  </a:lnTo>
                  <a:lnTo>
                    <a:pt x="27310" y="37753"/>
                  </a:lnTo>
                  <a:lnTo>
                    <a:pt x="27511" y="37552"/>
                  </a:lnTo>
                  <a:close/>
                  <a:moveTo>
                    <a:pt x="31125" y="37753"/>
                  </a:moveTo>
                  <a:lnTo>
                    <a:pt x="31125" y="37953"/>
                  </a:lnTo>
                  <a:lnTo>
                    <a:pt x="30925" y="37753"/>
                  </a:lnTo>
                  <a:close/>
                  <a:moveTo>
                    <a:pt x="27511" y="37953"/>
                  </a:moveTo>
                  <a:lnTo>
                    <a:pt x="27712" y="38154"/>
                  </a:lnTo>
                  <a:lnTo>
                    <a:pt x="27511" y="38154"/>
                  </a:lnTo>
                  <a:lnTo>
                    <a:pt x="27511" y="37953"/>
                  </a:lnTo>
                  <a:close/>
                  <a:moveTo>
                    <a:pt x="26507" y="38154"/>
                  </a:moveTo>
                  <a:lnTo>
                    <a:pt x="26708" y="38355"/>
                  </a:lnTo>
                  <a:lnTo>
                    <a:pt x="26507" y="38556"/>
                  </a:lnTo>
                  <a:lnTo>
                    <a:pt x="26306" y="38154"/>
                  </a:lnTo>
                  <a:close/>
                  <a:moveTo>
                    <a:pt x="259846" y="27311"/>
                  </a:moveTo>
                  <a:lnTo>
                    <a:pt x="260047" y="27511"/>
                  </a:lnTo>
                  <a:lnTo>
                    <a:pt x="260448" y="28114"/>
                  </a:lnTo>
                  <a:lnTo>
                    <a:pt x="260850" y="28716"/>
                  </a:lnTo>
                  <a:lnTo>
                    <a:pt x="261653" y="29118"/>
                  </a:lnTo>
                  <a:lnTo>
                    <a:pt x="261854" y="28515"/>
                  </a:lnTo>
                  <a:lnTo>
                    <a:pt x="262055" y="29118"/>
                  </a:lnTo>
                  <a:lnTo>
                    <a:pt x="262055" y="29520"/>
                  </a:lnTo>
                  <a:lnTo>
                    <a:pt x="262256" y="29720"/>
                  </a:lnTo>
                  <a:lnTo>
                    <a:pt x="262457" y="29319"/>
                  </a:lnTo>
                  <a:lnTo>
                    <a:pt x="263059" y="28917"/>
                  </a:lnTo>
                  <a:lnTo>
                    <a:pt x="262858" y="28917"/>
                  </a:lnTo>
                  <a:lnTo>
                    <a:pt x="262858" y="28716"/>
                  </a:lnTo>
                  <a:lnTo>
                    <a:pt x="263059" y="28917"/>
                  </a:lnTo>
                  <a:lnTo>
                    <a:pt x="263661" y="28515"/>
                  </a:lnTo>
                  <a:lnTo>
                    <a:pt x="263862" y="28515"/>
                  </a:lnTo>
                  <a:lnTo>
                    <a:pt x="264063" y="28716"/>
                  </a:lnTo>
                  <a:lnTo>
                    <a:pt x="264063" y="28917"/>
                  </a:lnTo>
                  <a:lnTo>
                    <a:pt x="263862" y="29118"/>
                  </a:lnTo>
                  <a:lnTo>
                    <a:pt x="263661" y="29319"/>
                  </a:lnTo>
                  <a:lnTo>
                    <a:pt x="263059" y="29520"/>
                  </a:lnTo>
                  <a:lnTo>
                    <a:pt x="263260" y="29720"/>
                  </a:lnTo>
                  <a:lnTo>
                    <a:pt x="263059" y="29921"/>
                  </a:lnTo>
                  <a:lnTo>
                    <a:pt x="262055" y="30122"/>
                  </a:lnTo>
                  <a:lnTo>
                    <a:pt x="261252" y="30323"/>
                  </a:lnTo>
                  <a:lnTo>
                    <a:pt x="261452" y="30524"/>
                  </a:lnTo>
                  <a:lnTo>
                    <a:pt x="262055" y="30524"/>
                  </a:lnTo>
                  <a:lnTo>
                    <a:pt x="261653" y="30724"/>
                  </a:lnTo>
                  <a:lnTo>
                    <a:pt x="261854" y="30724"/>
                  </a:lnTo>
                  <a:lnTo>
                    <a:pt x="263059" y="30323"/>
                  </a:lnTo>
                  <a:lnTo>
                    <a:pt x="263260" y="30524"/>
                  </a:lnTo>
                  <a:lnTo>
                    <a:pt x="263260" y="30925"/>
                  </a:lnTo>
                  <a:lnTo>
                    <a:pt x="262858" y="31327"/>
                  </a:lnTo>
                  <a:lnTo>
                    <a:pt x="262657" y="31528"/>
                  </a:lnTo>
                  <a:lnTo>
                    <a:pt x="262457" y="31528"/>
                  </a:lnTo>
                  <a:lnTo>
                    <a:pt x="263260" y="31929"/>
                  </a:lnTo>
                  <a:lnTo>
                    <a:pt x="263260" y="32130"/>
                  </a:lnTo>
                  <a:lnTo>
                    <a:pt x="263260" y="32331"/>
                  </a:lnTo>
                  <a:lnTo>
                    <a:pt x="262858" y="32130"/>
                  </a:lnTo>
                  <a:lnTo>
                    <a:pt x="262055" y="32732"/>
                  </a:lnTo>
                  <a:lnTo>
                    <a:pt x="262858" y="32732"/>
                  </a:lnTo>
                  <a:lnTo>
                    <a:pt x="262457" y="33134"/>
                  </a:lnTo>
                  <a:lnTo>
                    <a:pt x="263059" y="33134"/>
                  </a:lnTo>
                  <a:lnTo>
                    <a:pt x="263260" y="33335"/>
                  </a:lnTo>
                  <a:lnTo>
                    <a:pt x="263260" y="33736"/>
                  </a:lnTo>
                  <a:lnTo>
                    <a:pt x="262657" y="33536"/>
                  </a:lnTo>
                  <a:lnTo>
                    <a:pt x="262256" y="33536"/>
                  </a:lnTo>
                  <a:lnTo>
                    <a:pt x="262055" y="33937"/>
                  </a:lnTo>
                  <a:lnTo>
                    <a:pt x="262055" y="34339"/>
                  </a:lnTo>
                  <a:lnTo>
                    <a:pt x="262256" y="35343"/>
                  </a:lnTo>
                  <a:lnTo>
                    <a:pt x="262256" y="35945"/>
                  </a:lnTo>
                  <a:lnTo>
                    <a:pt x="262256" y="36347"/>
                  </a:lnTo>
                  <a:lnTo>
                    <a:pt x="261854" y="38154"/>
                  </a:lnTo>
                  <a:lnTo>
                    <a:pt x="261653" y="38556"/>
                  </a:lnTo>
                  <a:lnTo>
                    <a:pt x="261252" y="38556"/>
                  </a:lnTo>
                  <a:lnTo>
                    <a:pt x="261051" y="38355"/>
                  </a:lnTo>
                  <a:lnTo>
                    <a:pt x="260850" y="37953"/>
                  </a:lnTo>
                  <a:lnTo>
                    <a:pt x="260448" y="36548"/>
                  </a:lnTo>
                  <a:lnTo>
                    <a:pt x="259444" y="33134"/>
                  </a:lnTo>
                  <a:lnTo>
                    <a:pt x="258842" y="32130"/>
                  </a:lnTo>
                  <a:lnTo>
                    <a:pt x="258641" y="31929"/>
                  </a:lnTo>
                  <a:lnTo>
                    <a:pt x="258240" y="31929"/>
                  </a:lnTo>
                  <a:lnTo>
                    <a:pt x="258440" y="31728"/>
                  </a:lnTo>
                  <a:lnTo>
                    <a:pt x="258240" y="31728"/>
                  </a:lnTo>
                  <a:lnTo>
                    <a:pt x="258039" y="31528"/>
                  </a:lnTo>
                  <a:lnTo>
                    <a:pt x="258039" y="31126"/>
                  </a:lnTo>
                  <a:lnTo>
                    <a:pt x="257838" y="30925"/>
                  </a:lnTo>
                  <a:lnTo>
                    <a:pt x="258240" y="30724"/>
                  </a:lnTo>
                  <a:lnTo>
                    <a:pt x="258440" y="30724"/>
                  </a:lnTo>
                  <a:lnTo>
                    <a:pt x="258440" y="31126"/>
                  </a:lnTo>
                  <a:lnTo>
                    <a:pt x="258039" y="31126"/>
                  </a:lnTo>
                  <a:lnTo>
                    <a:pt x="258641" y="31528"/>
                  </a:lnTo>
                  <a:lnTo>
                    <a:pt x="258842" y="31327"/>
                  </a:lnTo>
                  <a:lnTo>
                    <a:pt x="258842" y="30925"/>
                  </a:lnTo>
                  <a:lnTo>
                    <a:pt x="258440" y="30323"/>
                  </a:lnTo>
                  <a:lnTo>
                    <a:pt x="258240" y="29921"/>
                  </a:lnTo>
                  <a:lnTo>
                    <a:pt x="258039" y="29520"/>
                  </a:lnTo>
                  <a:lnTo>
                    <a:pt x="258240" y="29319"/>
                  </a:lnTo>
                  <a:lnTo>
                    <a:pt x="258440" y="29319"/>
                  </a:lnTo>
                  <a:lnTo>
                    <a:pt x="259244" y="29520"/>
                  </a:lnTo>
                  <a:lnTo>
                    <a:pt x="258240" y="29118"/>
                  </a:lnTo>
                  <a:lnTo>
                    <a:pt x="258039" y="28716"/>
                  </a:lnTo>
                  <a:lnTo>
                    <a:pt x="258039" y="28515"/>
                  </a:lnTo>
                  <a:lnTo>
                    <a:pt x="258240" y="28515"/>
                  </a:lnTo>
                  <a:lnTo>
                    <a:pt x="259043" y="29118"/>
                  </a:lnTo>
                  <a:lnTo>
                    <a:pt x="259444" y="28917"/>
                  </a:lnTo>
                  <a:lnTo>
                    <a:pt x="259444" y="28716"/>
                  </a:lnTo>
                  <a:lnTo>
                    <a:pt x="259444" y="28515"/>
                  </a:lnTo>
                  <a:lnTo>
                    <a:pt x="259244" y="28315"/>
                  </a:lnTo>
                  <a:lnTo>
                    <a:pt x="258641" y="28114"/>
                  </a:lnTo>
                  <a:lnTo>
                    <a:pt x="258039" y="28315"/>
                  </a:lnTo>
                  <a:lnTo>
                    <a:pt x="259645" y="27311"/>
                  </a:lnTo>
                  <a:close/>
                  <a:moveTo>
                    <a:pt x="27712" y="38757"/>
                  </a:moveTo>
                  <a:lnTo>
                    <a:pt x="27913" y="38957"/>
                  </a:lnTo>
                  <a:lnTo>
                    <a:pt x="27913" y="39158"/>
                  </a:lnTo>
                  <a:lnTo>
                    <a:pt x="27712" y="39158"/>
                  </a:lnTo>
                  <a:lnTo>
                    <a:pt x="27712" y="38957"/>
                  </a:lnTo>
                  <a:lnTo>
                    <a:pt x="27712" y="38757"/>
                  </a:lnTo>
                  <a:close/>
                  <a:moveTo>
                    <a:pt x="261252" y="38957"/>
                  </a:moveTo>
                  <a:lnTo>
                    <a:pt x="261252" y="39158"/>
                  </a:lnTo>
                  <a:lnTo>
                    <a:pt x="261051" y="39158"/>
                  </a:lnTo>
                  <a:lnTo>
                    <a:pt x="261252" y="38957"/>
                  </a:lnTo>
                  <a:close/>
                  <a:moveTo>
                    <a:pt x="262457" y="38957"/>
                  </a:moveTo>
                  <a:lnTo>
                    <a:pt x="262256" y="39158"/>
                  </a:lnTo>
                  <a:lnTo>
                    <a:pt x="262256" y="38957"/>
                  </a:lnTo>
                  <a:close/>
                  <a:moveTo>
                    <a:pt x="262657" y="39359"/>
                  </a:moveTo>
                  <a:lnTo>
                    <a:pt x="262858" y="39560"/>
                  </a:lnTo>
                  <a:lnTo>
                    <a:pt x="262457" y="39560"/>
                  </a:lnTo>
                  <a:lnTo>
                    <a:pt x="262657" y="39359"/>
                  </a:lnTo>
                  <a:close/>
                  <a:moveTo>
                    <a:pt x="27511" y="39158"/>
                  </a:moveTo>
                  <a:lnTo>
                    <a:pt x="27712" y="39359"/>
                  </a:lnTo>
                  <a:lnTo>
                    <a:pt x="27913" y="39761"/>
                  </a:lnTo>
                  <a:lnTo>
                    <a:pt x="27712" y="39761"/>
                  </a:lnTo>
                  <a:lnTo>
                    <a:pt x="27712" y="40162"/>
                  </a:lnTo>
                  <a:lnTo>
                    <a:pt x="27511" y="40162"/>
                  </a:lnTo>
                  <a:lnTo>
                    <a:pt x="27310" y="39961"/>
                  </a:lnTo>
                  <a:lnTo>
                    <a:pt x="27712" y="39761"/>
                  </a:lnTo>
                  <a:lnTo>
                    <a:pt x="27109" y="39761"/>
                  </a:lnTo>
                  <a:lnTo>
                    <a:pt x="27511" y="39158"/>
                  </a:lnTo>
                  <a:close/>
                  <a:moveTo>
                    <a:pt x="262256" y="39359"/>
                  </a:moveTo>
                  <a:lnTo>
                    <a:pt x="262256" y="39560"/>
                  </a:lnTo>
                  <a:lnTo>
                    <a:pt x="262055" y="39761"/>
                  </a:lnTo>
                  <a:lnTo>
                    <a:pt x="262055" y="39961"/>
                  </a:lnTo>
                  <a:lnTo>
                    <a:pt x="262256" y="40162"/>
                  </a:lnTo>
                  <a:lnTo>
                    <a:pt x="261854" y="40162"/>
                  </a:lnTo>
                  <a:lnTo>
                    <a:pt x="261854" y="39761"/>
                  </a:lnTo>
                  <a:lnTo>
                    <a:pt x="262055" y="39761"/>
                  </a:lnTo>
                  <a:lnTo>
                    <a:pt x="261854" y="39560"/>
                  </a:lnTo>
                  <a:lnTo>
                    <a:pt x="261854" y="39359"/>
                  </a:lnTo>
                  <a:close/>
                  <a:moveTo>
                    <a:pt x="263260" y="40162"/>
                  </a:moveTo>
                  <a:lnTo>
                    <a:pt x="263260" y="40363"/>
                  </a:lnTo>
                  <a:lnTo>
                    <a:pt x="263059" y="40363"/>
                  </a:lnTo>
                  <a:lnTo>
                    <a:pt x="263059" y="40162"/>
                  </a:lnTo>
                  <a:close/>
                  <a:moveTo>
                    <a:pt x="25101" y="39560"/>
                  </a:moveTo>
                  <a:lnTo>
                    <a:pt x="25302" y="39961"/>
                  </a:lnTo>
                  <a:lnTo>
                    <a:pt x="25302" y="40363"/>
                  </a:lnTo>
                  <a:lnTo>
                    <a:pt x="24900" y="40564"/>
                  </a:lnTo>
                  <a:lnTo>
                    <a:pt x="24900" y="40564"/>
                  </a:lnTo>
                  <a:lnTo>
                    <a:pt x="25101" y="39761"/>
                  </a:lnTo>
                  <a:lnTo>
                    <a:pt x="25101" y="39560"/>
                  </a:lnTo>
                  <a:close/>
                  <a:moveTo>
                    <a:pt x="25302" y="40564"/>
                  </a:moveTo>
                  <a:lnTo>
                    <a:pt x="25101" y="40765"/>
                  </a:lnTo>
                  <a:lnTo>
                    <a:pt x="25101" y="40564"/>
                  </a:lnTo>
                  <a:close/>
                  <a:moveTo>
                    <a:pt x="263862" y="40564"/>
                  </a:moveTo>
                  <a:lnTo>
                    <a:pt x="264063" y="40765"/>
                  </a:lnTo>
                  <a:lnTo>
                    <a:pt x="263661" y="40765"/>
                  </a:lnTo>
                  <a:lnTo>
                    <a:pt x="263862" y="40564"/>
                  </a:lnTo>
                  <a:close/>
                  <a:moveTo>
                    <a:pt x="31728" y="40765"/>
                  </a:moveTo>
                  <a:lnTo>
                    <a:pt x="31728" y="41166"/>
                  </a:lnTo>
                  <a:lnTo>
                    <a:pt x="31527" y="41166"/>
                  </a:lnTo>
                  <a:lnTo>
                    <a:pt x="31728" y="40765"/>
                  </a:lnTo>
                  <a:close/>
                  <a:moveTo>
                    <a:pt x="31125" y="40966"/>
                  </a:moveTo>
                  <a:lnTo>
                    <a:pt x="31125" y="41166"/>
                  </a:lnTo>
                  <a:lnTo>
                    <a:pt x="30925" y="41166"/>
                  </a:lnTo>
                  <a:lnTo>
                    <a:pt x="30523" y="41367"/>
                  </a:lnTo>
                  <a:lnTo>
                    <a:pt x="30724" y="40966"/>
                  </a:lnTo>
                  <a:close/>
                  <a:moveTo>
                    <a:pt x="260850" y="40966"/>
                  </a:moveTo>
                  <a:lnTo>
                    <a:pt x="261252" y="41166"/>
                  </a:lnTo>
                  <a:lnTo>
                    <a:pt x="261452" y="41166"/>
                  </a:lnTo>
                  <a:lnTo>
                    <a:pt x="261252" y="41367"/>
                  </a:lnTo>
                  <a:lnTo>
                    <a:pt x="260850" y="41367"/>
                  </a:lnTo>
                  <a:lnTo>
                    <a:pt x="260850" y="40966"/>
                  </a:lnTo>
                  <a:close/>
                  <a:moveTo>
                    <a:pt x="266673" y="41367"/>
                  </a:moveTo>
                  <a:lnTo>
                    <a:pt x="266714" y="41407"/>
                  </a:lnTo>
                  <a:lnTo>
                    <a:pt x="266740" y="41367"/>
                  </a:lnTo>
                  <a:close/>
                  <a:moveTo>
                    <a:pt x="21487" y="40765"/>
                  </a:moveTo>
                  <a:lnTo>
                    <a:pt x="21688" y="40966"/>
                  </a:lnTo>
                  <a:lnTo>
                    <a:pt x="21888" y="41568"/>
                  </a:lnTo>
                  <a:lnTo>
                    <a:pt x="21688" y="41568"/>
                  </a:lnTo>
                  <a:lnTo>
                    <a:pt x="21487" y="41367"/>
                  </a:lnTo>
                  <a:lnTo>
                    <a:pt x="21286" y="40765"/>
                  </a:lnTo>
                  <a:close/>
                  <a:moveTo>
                    <a:pt x="27109" y="40162"/>
                  </a:moveTo>
                  <a:lnTo>
                    <a:pt x="27712" y="40363"/>
                  </a:lnTo>
                  <a:lnTo>
                    <a:pt x="27712" y="40765"/>
                  </a:lnTo>
                  <a:lnTo>
                    <a:pt x="27511" y="40966"/>
                  </a:lnTo>
                  <a:lnTo>
                    <a:pt x="27109" y="40765"/>
                  </a:lnTo>
                  <a:lnTo>
                    <a:pt x="26909" y="40564"/>
                  </a:lnTo>
                  <a:lnTo>
                    <a:pt x="26708" y="40564"/>
                  </a:lnTo>
                  <a:lnTo>
                    <a:pt x="26909" y="41568"/>
                  </a:lnTo>
                  <a:lnTo>
                    <a:pt x="26708" y="41568"/>
                  </a:lnTo>
                  <a:lnTo>
                    <a:pt x="26507" y="41367"/>
                  </a:lnTo>
                  <a:lnTo>
                    <a:pt x="26507" y="40765"/>
                  </a:lnTo>
                  <a:lnTo>
                    <a:pt x="26507" y="40564"/>
                  </a:lnTo>
                  <a:lnTo>
                    <a:pt x="26708" y="40363"/>
                  </a:lnTo>
                  <a:lnTo>
                    <a:pt x="27109" y="40162"/>
                  </a:lnTo>
                  <a:close/>
                  <a:moveTo>
                    <a:pt x="20081" y="41166"/>
                  </a:moveTo>
                  <a:lnTo>
                    <a:pt x="20683" y="41367"/>
                  </a:lnTo>
                  <a:lnTo>
                    <a:pt x="20483" y="41769"/>
                  </a:lnTo>
                  <a:lnTo>
                    <a:pt x="19880" y="41568"/>
                  </a:lnTo>
                  <a:lnTo>
                    <a:pt x="20081" y="41367"/>
                  </a:lnTo>
                  <a:lnTo>
                    <a:pt x="20081" y="41166"/>
                  </a:lnTo>
                  <a:close/>
                  <a:moveTo>
                    <a:pt x="23495" y="41166"/>
                  </a:moveTo>
                  <a:lnTo>
                    <a:pt x="23896" y="41568"/>
                  </a:lnTo>
                  <a:lnTo>
                    <a:pt x="23896" y="41769"/>
                  </a:lnTo>
                  <a:lnTo>
                    <a:pt x="23696" y="41769"/>
                  </a:lnTo>
                  <a:lnTo>
                    <a:pt x="22892" y="41367"/>
                  </a:lnTo>
                  <a:lnTo>
                    <a:pt x="23093" y="41166"/>
                  </a:lnTo>
                  <a:close/>
                  <a:moveTo>
                    <a:pt x="22491" y="41568"/>
                  </a:moveTo>
                  <a:lnTo>
                    <a:pt x="22892" y="41769"/>
                  </a:lnTo>
                  <a:lnTo>
                    <a:pt x="22892" y="41970"/>
                  </a:lnTo>
                  <a:lnTo>
                    <a:pt x="22089" y="42170"/>
                  </a:lnTo>
                  <a:lnTo>
                    <a:pt x="22089" y="42170"/>
                  </a:lnTo>
                  <a:lnTo>
                    <a:pt x="22290" y="41769"/>
                  </a:lnTo>
                  <a:lnTo>
                    <a:pt x="22491" y="41568"/>
                  </a:lnTo>
                  <a:close/>
                  <a:moveTo>
                    <a:pt x="19077" y="40966"/>
                  </a:moveTo>
                  <a:lnTo>
                    <a:pt x="19278" y="41166"/>
                  </a:lnTo>
                  <a:lnTo>
                    <a:pt x="19278" y="41769"/>
                  </a:lnTo>
                  <a:lnTo>
                    <a:pt x="19278" y="42371"/>
                  </a:lnTo>
                  <a:lnTo>
                    <a:pt x="18073" y="42371"/>
                  </a:lnTo>
                  <a:lnTo>
                    <a:pt x="17872" y="41970"/>
                  </a:lnTo>
                  <a:lnTo>
                    <a:pt x="17872" y="41769"/>
                  </a:lnTo>
                  <a:lnTo>
                    <a:pt x="18274" y="41769"/>
                  </a:lnTo>
                  <a:lnTo>
                    <a:pt x="18876" y="40966"/>
                  </a:lnTo>
                  <a:close/>
                  <a:moveTo>
                    <a:pt x="264465" y="41769"/>
                  </a:moveTo>
                  <a:lnTo>
                    <a:pt x="264665" y="41970"/>
                  </a:lnTo>
                  <a:lnTo>
                    <a:pt x="264866" y="42170"/>
                  </a:lnTo>
                  <a:lnTo>
                    <a:pt x="264866" y="42371"/>
                  </a:lnTo>
                  <a:lnTo>
                    <a:pt x="264665" y="42371"/>
                  </a:lnTo>
                  <a:lnTo>
                    <a:pt x="264465" y="42170"/>
                  </a:lnTo>
                  <a:lnTo>
                    <a:pt x="264465" y="41769"/>
                  </a:lnTo>
                  <a:close/>
                  <a:moveTo>
                    <a:pt x="266673" y="42170"/>
                  </a:moveTo>
                  <a:lnTo>
                    <a:pt x="266673" y="42371"/>
                  </a:lnTo>
                  <a:lnTo>
                    <a:pt x="266272" y="42371"/>
                  </a:lnTo>
                  <a:lnTo>
                    <a:pt x="266673" y="42170"/>
                  </a:lnTo>
                  <a:close/>
                  <a:moveTo>
                    <a:pt x="267075" y="41568"/>
                  </a:moveTo>
                  <a:lnTo>
                    <a:pt x="267276" y="41970"/>
                  </a:lnTo>
                  <a:lnTo>
                    <a:pt x="267276" y="42170"/>
                  </a:lnTo>
                  <a:lnTo>
                    <a:pt x="267075" y="42371"/>
                  </a:lnTo>
                  <a:lnTo>
                    <a:pt x="267075" y="41970"/>
                  </a:lnTo>
                  <a:lnTo>
                    <a:pt x="267075" y="41769"/>
                  </a:lnTo>
                  <a:lnTo>
                    <a:pt x="267075" y="41568"/>
                  </a:lnTo>
                  <a:close/>
                  <a:moveTo>
                    <a:pt x="264063" y="42170"/>
                  </a:moveTo>
                  <a:lnTo>
                    <a:pt x="264465" y="42572"/>
                  </a:lnTo>
                  <a:lnTo>
                    <a:pt x="264465" y="42572"/>
                  </a:lnTo>
                  <a:lnTo>
                    <a:pt x="263661" y="42371"/>
                  </a:lnTo>
                  <a:lnTo>
                    <a:pt x="264063" y="42170"/>
                  </a:lnTo>
                  <a:close/>
                  <a:moveTo>
                    <a:pt x="13053" y="41568"/>
                  </a:moveTo>
                  <a:lnTo>
                    <a:pt x="13254" y="41970"/>
                  </a:lnTo>
                  <a:lnTo>
                    <a:pt x="13454" y="42572"/>
                  </a:lnTo>
                  <a:lnTo>
                    <a:pt x="13053" y="42773"/>
                  </a:lnTo>
                  <a:lnTo>
                    <a:pt x="12852" y="42371"/>
                  </a:lnTo>
                  <a:lnTo>
                    <a:pt x="12852" y="41769"/>
                  </a:lnTo>
                  <a:lnTo>
                    <a:pt x="13053" y="41568"/>
                  </a:lnTo>
                  <a:close/>
                  <a:moveTo>
                    <a:pt x="261653" y="42371"/>
                  </a:moveTo>
                  <a:lnTo>
                    <a:pt x="261653" y="42572"/>
                  </a:lnTo>
                  <a:lnTo>
                    <a:pt x="261653" y="42773"/>
                  </a:lnTo>
                  <a:lnTo>
                    <a:pt x="261452" y="42773"/>
                  </a:lnTo>
                  <a:lnTo>
                    <a:pt x="261452" y="42371"/>
                  </a:lnTo>
                  <a:close/>
                  <a:moveTo>
                    <a:pt x="15663" y="41166"/>
                  </a:moveTo>
                  <a:lnTo>
                    <a:pt x="16065" y="42170"/>
                  </a:lnTo>
                  <a:lnTo>
                    <a:pt x="16266" y="42773"/>
                  </a:lnTo>
                  <a:lnTo>
                    <a:pt x="16065" y="42773"/>
                  </a:lnTo>
                  <a:lnTo>
                    <a:pt x="15663" y="42974"/>
                  </a:lnTo>
                  <a:lnTo>
                    <a:pt x="15462" y="42974"/>
                  </a:lnTo>
                  <a:lnTo>
                    <a:pt x="15262" y="42773"/>
                  </a:lnTo>
                  <a:lnTo>
                    <a:pt x="15262" y="42371"/>
                  </a:lnTo>
                  <a:lnTo>
                    <a:pt x="15462" y="41367"/>
                  </a:lnTo>
                  <a:lnTo>
                    <a:pt x="15663" y="41166"/>
                  </a:lnTo>
                  <a:close/>
                  <a:moveTo>
                    <a:pt x="263260" y="42170"/>
                  </a:moveTo>
                  <a:lnTo>
                    <a:pt x="263461" y="42371"/>
                  </a:lnTo>
                  <a:lnTo>
                    <a:pt x="263260" y="42572"/>
                  </a:lnTo>
                  <a:lnTo>
                    <a:pt x="263461" y="42572"/>
                  </a:lnTo>
                  <a:lnTo>
                    <a:pt x="263461" y="42773"/>
                  </a:lnTo>
                  <a:lnTo>
                    <a:pt x="263059" y="42773"/>
                  </a:lnTo>
                  <a:lnTo>
                    <a:pt x="262858" y="42974"/>
                  </a:lnTo>
                  <a:lnTo>
                    <a:pt x="262657" y="42773"/>
                  </a:lnTo>
                  <a:lnTo>
                    <a:pt x="262858" y="42572"/>
                  </a:lnTo>
                  <a:lnTo>
                    <a:pt x="262256" y="42572"/>
                  </a:lnTo>
                  <a:lnTo>
                    <a:pt x="262657" y="42371"/>
                  </a:lnTo>
                  <a:lnTo>
                    <a:pt x="263260" y="42170"/>
                  </a:lnTo>
                  <a:close/>
                  <a:moveTo>
                    <a:pt x="261252" y="42974"/>
                  </a:moveTo>
                  <a:lnTo>
                    <a:pt x="261252" y="43174"/>
                  </a:lnTo>
                  <a:lnTo>
                    <a:pt x="260850" y="43174"/>
                  </a:lnTo>
                  <a:lnTo>
                    <a:pt x="260850" y="42974"/>
                  </a:lnTo>
                  <a:close/>
                  <a:moveTo>
                    <a:pt x="268079" y="42974"/>
                  </a:moveTo>
                  <a:lnTo>
                    <a:pt x="268079" y="43174"/>
                  </a:lnTo>
                  <a:lnTo>
                    <a:pt x="267878" y="43174"/>
                  </a:lnTo>
                  <a:lnTo>
                    <a:pt x="267878" y="42974"/>
                  </a:lnTo>
                  <a:close/>
                  <a:moveTo>
                    <a:pt x="262055" y="43174"/>
                  </a:moveTo>
                  <a:lnTo>
                    <a:pt x="262256" y="43375"/>
                  </a:lnTo>
                  <a:lnTo>
                    <a:pt x="262457" y="43576"/>
                  </a:lnTo>
                  <a:lnTo>
                    <a:pt x="262055" y="43576"/>
                  </a:lnTo>
                  <a:lnTo>
                    <a:pt x="262256" y="43375"/>
                  </a:lnTo>
                  <a:lnTo>
                    <a:pt x="261452" y="43375"/>
                  </a:lnTo>
                  <a:lnTo>
                    <a:pt x="261452" y="43174"/>
                  </a:lnTo>
                  <a:close/>
                  <a:moveTo>
                    <a:pt x="14258" y="43777"/>
                  </a:moveTo>
                  <a:lnTo>
                    <a:pt x="14057" y="43978"/>
                  </a:lnTo>
                  <a:lnTo>
                    <a:pt x="13856" y="43978"/>
                  </a:lnTo>
                  <a:lnTo>
                    <a:pt x="13655" y="43777"/>
                  </a:lnTo>
                  <a:close/>
                  <a:moveTo>
                    <a:pt x="266874" y="43978"/>
                  </a:moveTo>
                  <a:lnTo>
                    <a:pt x="266740" y="44045"/>
                  </a:lnTo>
                  <a:lnTo>
                    <a:pt x="266740" y="44045"/>
                  </a:lnTo>
                  <a:lnTo>
                    <a:pt x="266874" y="44028"/>
                  </a:lnTo>
                  <a:lnTo>
                    <a:pt x="266874" y="44028"/>
                  </a:lnTo>
                  <a:lnTo>
                    <a:pt x="266874" y="43978"/>
                  </a:lnTo>
                  <a:close/>
                  <a:moveTo>
                    <a:pt x="268280" y="44178"/>
                  </a:moveTo>
                  <a:lnTo>
                    <a:pt x="268280" y="44379"/>
                  </a:lnTo>
                  <a:lnTo>
                    <a:pt x="268079" y="44178"/>
                  </a:lnTo>
                  <a:close/>
                  <a:moveTo>
                    <a:pt x="265870" y="42773"/>
                  </a:moveTo>
                  <a:lnTo>
                    <a:pt x="266272" y="43174"/>
                  </a:lnTo>
                  <a:lnTo>
                    <a:pt x="267075" y="43174"/>
                  </a:lnTo>
                  <a:lnTo>
                    <a:pt x="267477" y="42974"/>
                  </a:lnTo>
                  <a:lnTo>
                    <a:pt x="267878" y="43576"/>
                  </a:lnTo>
                  <a:lnTo>
                    <a:pt x="267878" y="43777"/>
                  </a:lnTo>
                  <a:lnTo>
                    <a:pt x="267678" y="43777"/>
                  </a:lnTo>
                  <a:lnTo>
                    <a:pt x="267276" y="43978"/>
                  </a:lnTo>
                  <a:lnTo>
                    <a:pt x="266874" y="44028"/>
                  </a:lnTo>
                  <a:lnTo>
                    <a:pt x="266874" y="44028"/>
                  </a:lnTo>
                  <a:lnTo>
                    <a:pt x="266874" y="44178"/>
                  </a:lnTo>
                  <a:lnTo>
                    <a:pt x="267276" y="44379"/>
                  </a:lnTo>
                  <a:lnTo>
                    <a:pt x="267477" y="44379"/>
                  </a:lnTo>
                  <a:lnTo>
                    <a:pt x="267477" y="44580"/>
                  </a:lnTo>
                  <a:lnTo>
                    <a:pt x="267075" y="44580"/>
                  </a:lnTo>
                  <a:lnTo>
                    <a:pt x="266473" y="44178"/>
                  </a:lnTo>
                  <a:lnTo>
                    <a:pt x="266740" y="44045"/>
                  </a:lnTo>
                  <a:lnTo>
                    <a:pt x="266740" y="44045"/>
                  </a:lnTo>
                  <a:lnTo>
                    <a:pt x="265669" y="44178"/>
                  </a:lnTo>
                  <a:lnTo>
                    <a:pt x="265067" y="43978"/>
                  </a:lnTo>
                  <a:lnTo>
                    <a:pt x="264665" y="43777"/>
                  </a:lnTo>
                  <a:lnTo>
                    <a:pt x="264665" y="43576"/>
                  </a:lnTo>
                  <a:lnTo>
                    <a:pt x="264866" y="43375"/>
                  </a:lnTo>
                  <a:lnTo>
                    <a:pt x="265870" y="42773"/>
                  </a:lnTo>
                  <a:close/>
                  <a:moveTo>
                    <a:pt x="8635" y="45182"/>
                  </a:moveTo>
                  <a:lnTo>
                    <a:pt x="9037" y="45986"/>
                  </a:lnTo>
                  <a:lnTo>
                    <a:pt x="9037" y="46789"/>
                  </a:lnTo>
                  <a:lnTo>
                    <a:pt x="9037" y="46990"/>
                  </a:lnTo>
                  <a:lnTo>
                    <a:pt x="8635" y="46990"/>
                  </a:lnTo>
                  <a:lnTo>
                    <a:pt x="8233" y="46387"/>
                  </a:lnTo>
                  <a:lnTo>
                    <a:pt x="8233" y="46187"/>
                  </a:lnTo>
                  <a:lnTo>
                    <a:pt x="8434" y="45986"/>
                  </a:lnTo>
                  <a:lnTo>
                    <a:pt x="8635" y="45785"/>
                  </a:lnTo>
                  <a:lnTo>
                    <a:pt x="8635" y="45182"/>
                  </a:lnTo>
                  <a:close/>
                  <a:moveTo>
                    <a:pt x="6627" y="46990"/>
                  </a:moveTo>
                  <a:lnTo>
                    <a:pt x="6828" y="47191"/>
                  </a:lnTo>
                  <a:lnTo>
                    <a:pt x="7029" y="47592"/>
                  </a:lnTo>
                  <a:lnTo>
                    <a:pt x="7229" y="47793"/>
                  </a:lnTo>
                  <a:lnTo>
                    <a:pt x="7631" y="47793"/>
                  </a:lnTo>
                  <a:lnTo>
                    <a:pt x="7229" y="47994"/>
                  </a:lnTo>
                  <a:lnTo>
                    <a:pt x="6426" y="48395"/>
                  </a:lnTo>
                  <a:lnTo>
                    <a:pt x="6627" y="47191"/>
                  </a:lnTo>
                  <a:lnTo>
                    <a:pt x="6627" y="46990"/>
                  </a:lnTo>
                  <a:close/>
                  <a:moveTo>
                    <a:pt x="6225" y="47793"/>
                  </a:moveTo>
                  <a:lnTo>
                    <a:pt x="6225" y="47994"/>
                  </a:lnTo>
                  <a:lnTo>
                    <a:pt x="5824" y="48596"/>
                  </a:lnTo>
                  <a:lnTo>
                    <a:pt x="5623" y="48195"/>
                  </a:lnTo>
                  <a:lnTo>
                    <a:pt x="6024" y="47793"/>
                  </a:lnTo>
                  <a:close/>
                  <a:moveTo>
                    <a:pt x="259846" y="48998"/>
                  </a:moveTo>
                  <a:lnTo>
                    <a:pt x="260248" y="49199"/>
                  </a:lnTo>
                  <a:lnTo>
                    <a:pt x="260448" y="49399"/>
                  </a:lnTo>
                  <a:lnTo>
                    <a:pt x="260248" y="50002"/>
                  </a:lnTo>
                  <a:lnTo>
                    <a:pt x="259846" y="48998"/>
                  </a:lnTo>
                  <a:close/>
                  <a:moveTo>
                    <a:pt x="264665" y="49600"/>
                  </a:moveTo>
                  <a:lnTo>
                    <a:pt x="264665" y="49801"/>
                  </a:lnTo>
                  <a:lnTo>
                    <a:pt x="264063" y="50002"/>
                  </a:lnTo>
                  <a:lnTo>
                    <a:pt x="264665" y="49600"/>
                  </a:lnTo>
                  <a:close/>
                  <a:moveTo>
                    <a:pt x="2611" y="49600"/>
                  </a:moveTo>
                  <a:lnTo>
                    <a:pt x="2611" y="49801"/>
                  </a:lnTo>
                  <a:lnTo>
                    <a:pt x="2812" y="50002"/>
                  </a:lnTo>
                  <a:lnTo>
                    <a:pt x="2410" y="50203"/>
                  </a:lnTo>
                  <a:lnTo>
                    <a:pt x="2209" y="49801"/>
                  </a:lnTo>
                  <a:lnTo>
                    <a:pt x="2611" y="49600"/>
                  </a:lnTo>
                  <a:close/>
                  <a:moveTo>
                    <a:pt x="262657" y="50403"/>
                  </a:moveTo>
                  <a:lnTo>
                    <a:pt x="263461" y="50604"/>
                  </a:lnTo>
                  <a:lnTo>
                    <a:pt x="262858" y="50805"/>
                  </a:lnTo>
                  <a:lnTo>
                    <a:pt x="262657" y="50403"/>
                  </a:lnTo>
                  <a:close/>
                  <a:moveTo>
                    <a:pt x="263059" y="51207"/>
                  </a:moveTo>
                  <a:lnTo>
                    <a:pt x="263661" y="51408"/>
                  </a:lnTo>
                  <a:lnTo>
                    <a:pt x="263862" y="51408"/>
                  </a:lnTo>
                  <a:lnTo>
                    <a:pt x="263862" y="51608"/>
                  </a:lnTo>
                  <a:lnTo>
                    <a:pt x="263461" y="51408"/>
                  </a:lnTo>
                  <a:lnTo>
                    <a:pt x="263059" y="51408"/>
                  </a:lnTo>
                  <a:lnTo>
                    <a:pt x="263059" y="51207"/>
                  </a:lnTo>
                  <a:close/>
                  <a:moveTo>
                    <a:pt x="6024" y="52612"/>
                  </a:moveTo>
                  <a:lnTo>
                    <a:pt x="6225" y="52813"/>
                  </a:lnTo>
                  <a:lnTo>
                    <a:pt x="5422" y="53215"/>
                  </a:lnTo>
                  <a:lnTo>
                    <a:pt x="5221" y="53215"/>
                  </a:lnTo>
                  <a:lnTo>
                    <a:pt x="5020" y="52813"/>
                  </a:lnTo>
                  <a:lnTo>
                    <a:pt x="5824" y="52612"/>
                  </a:lnTo>
                  <a:close/>
                  <a:moveTo>
                    <a:pt x="8033" y="53215"/>
                  </a:moveTo>
                  <a:lnTo>
                    <a:pt x="8434" y="53616"/>
                  </a:lnTo>
                  <a:lnTo>
                    <a:pt x="8233" y="53817"/>
                  </a:lnTo>
                  <a:lnTo>
                    <a:pt x="7832" y="53416"/>
                  </a:lnTo>
                  <a:lnTo>
                    <a:pt x="7832" y="53215"/>
                  </a:lnTo>
                  <a:close/>
                  <a:moveTo>
                    <a:pt x="262256" y="55223"/>
                  </a:moveTo>
                  <a:lnTo>
                    <a:pt x="262457" y="55424"/>
                  </a:lnTo>
                  <a:lnTo>
                    <a:pt x="262055" y="55223"/>
                  </a:lnTo>
                  <a:close/>
                  <a:moveTo>
                    <a:pt x="273903" y="55022"/>
                  </a:moveTo>
                  <a:lnTo>
                    <a:pt x="274103" y="55624"/>
                  </a:lnTo>
                  <a:lnTo>
                    <a:pt x="273903" y="56026"/>
                  </a:lnTo>
                  <a:lnTo>
                    <a:pt x="273702" y="56227"/>
                  </a:lnTo>
                  <a:lnTo>
                    <a:pt x="273501" y="56428"/>
                  </a:lnTo>
                  <a:lnTo>
                    <a:pt x="273300" y="56628"/>
                  </a:lnTo>
                  <a:lnTo>
                    <a:pt x="273099" y="56428"/>
                  </a:lnTo>
                  <a:lnTo>
                    <a:pt x="272899" y="56227"/>
                  </a:lnTo>
                  <a:lnTo>
                    <a:pt x="272698" y="55624"/>
                  </a:lnTo>
                  <a:lnTo>
                    <a:pt x="273501" y="55624"/>
                  </a:lnTo>
                  <a:lnTo>
                    <a:pt x="273903" y="55022"/>
                  </a:lnTo>
                  <a:close/>
                  <a:moveTo>
                    <a:pt x="266071" y="56428"/>
                  </a:moveTo>
                  <a:lnTo>
                    <a:pt x="266272" y="56829"/>
                  </a:lnTo>
                  <a:lnTo>
                    <a:pt x="265870" y="56628"/>
                  </a:lnTo>
                  <a:lnTo>
                    <a:pt x="266071" y="56428"/>
                  </a:lnTo>
                  <a:close/>
                  <a:moveTo>
                    <a:pt x="280128" y="56227"/>
                  </a:moveTo>
                  <a:lnTo>
                    <a:pt x="279927" y="56628"/>
                  </a:lnTo>
                  <a:lnTo>
                    <a:pt x="279726" y="56829"/>
                  </a:lnTo>
                  <a:lnTo>
                    <a:pt x="279525" y="56829"/>
                  </a:lnTo>
                  <a:lnTo>
                    <a:pt x="279124" y="56227"/>
                  </a:lnTo>
                  <a:close/>
                  <a:moveTo>
                    <a:pt x="269284" y="56227"/>
                  </a:moveTo>
                  <a:lnTo>
                    <a:pt x="269485" y="56428"/>
                  </a:lnTo>
                  <a:lnTo>
                    <a:pt x="269686" y="56829"/>
                  </a:lnTo>
                  <a:lnTo>
                    <a:pt x="268882" y="57633"/>
                  </a:lnTo>
                  <a:lnTo>
                    <a:pt x="268481" y="57633"/>
                  </a:lnTo>
                  <a:lnTo>
                    <a:pt x="267878" y="57432"/>
                  </a:lnTo>
                  <a:lnTo>
                    <a:pt x="268280" y="56829"/>
                  </a:lnTo>
                  <a:lnTo>
                    <a:pt x="268882" y="56227"/>
                  </a:lnTo>
                  <a:close/>
                  <a:moveTo>
                    <a:pt x="6426" y="57432"/>
                  </a:moveTo>
                  <a:lnTo>
                    <a:pt x="6225" y="57833"/>
                  </a:lnTo>
                  <a:lnTo>
                    <a:pt x="6024" y="58034"/>
                  </a:lnTo>
                  <a:lnTo>
                    <a:pt x="5623" y="58034"/>
                  </a:lnTo>
                  <a:lnTo>
                    <a:pt x="5221" y="57833"/>
                  </a:lnTo>
                  <a:lnTo>
                    <a:pt x="5020" y="57432"/>
                  </a:lnTo>
                  <a:close/>
                  <a:moveTo>
                    <a:pt x="8635" y="56628"/>
                  </a:moveTo>
                  <a:lnTo>
                    <a:pt x="8434" y="58235"/>
                  </a:lnTo>
                  <a:lnTo>
                    <a:pt x="8233" y="57833"/>
                  </a:lnTo>
                  <a:lnTo>
                    <a:pt x="8033" y="57432"/>
                  </a:lnTo>
                  <a:lnTo>
                    <a:pt x="8233" y="57030"/>
                  </a:lnTo>
                  <a:lnTo>
                    <a:pt x="8635" y="56628"/>
                  </a:lnTo>
                  <a:close/>
                  <a:moveTo>
                    <a:pt x="269686" y="57833"/>
                  </a:moveTo>
                  <a:lnTo>
                    <a:pt x="269886" y="58235"/>
                  </a:lnTo>
                  <a:lnTo>
                    <a:pt x="269686" y="58034"/>
                  </a:lnTo>
                  <a:lnTo>
                    <a:pt x="269686" y="57833"/>
                  </a:lnTo>
                  <a:close/>
                  <a:moveTo>
                    <a:pt x="278722" y="57633"/>
                  </a:moveTo>
                  <a:lnTo>
                    <a:pt x="278722" y="57833"/>
                  </a:lnTo>
                  <a:lnTo>
                    <a:pt x="278923" y="58034"/>
                  </a:lnTo>
                  <a:lnTo>
                    <a:pt x="278521" y="58436"/>
                  </a:lnTo>
                  <a:lnTo>
                    <a:pt x="278320" y="58034"/>
                  </a:lnTo>
                  <a:lnTo>
                    <a:pt x="278521" y="57833"/>
                  </a:lnTo>
                  <a:lnTo>
                    <a:pt x="278722" y="57633"/>
                  </a:lnTo>
                  <a:close/>
                  <a:moveTo>
                    <a:pt x="277316" y="56428"/>
                  </a:moveTo>
                  <a:lnTo>
                    <a:pt x="277718" y="56628"/>
                  </a:lnTo>
                  <a:lnTo>
                    <a:pt x="277919" y="57432"/>
                  </a:lnTo>
                  <a:lnTo>
                    <a:pt x="278120" y="58235"/>
                  </a:lnTo>
                  <a:lnTo>
                    <a:pt x="276714" y="58034"/>
                  </a:lnTo>
                  <a:lnTo>
                    <a:pt x="276312" y="58034"/>
                  </a:lnTo>
                  <a:lnTo>
                    <a:pt x="276111" y="58235"/>
                  </a:lnTo>
                  <a:lnTo>
                    <a:pt x="275911" y="58637"/>
                  </a:lnTo>
                  <a:lnTo>
                    <a:pt x="275911" y="57833"/>
                  </a:lnTo>
                  <a:lnTo>
                    <a:pt x="276111" y="57030"/>
                  </a:lnTo>
                  <a:lnTo>
                    <a:pt x="276513" y="56628"/>
                  </a:lnTo>
                  <a:lnTo>
                    <a:pt x="276915" y="56428"/>
                  </a:lnTo>
                  <a:close/>
                  <a:moveTo>
                    <a:pt x="283943" y="58436"/>
                  </a:moveTo>
                  <a:lnTo>
                    <a:pt x="284144" y="58837"/>
                  </a:lnTo>
                  <a:lnTo>
                    <a:pt x="283541" y="59038"/>
                  </a:lnTo>
                  <a:lnTo>
                    <a:pt x="283341" y="59038"/>
                  </a:lnTo>
                  <a:lnTo>
                    <a:pt x="283341" y="58637"/>
                  </a:lnTo>
                  <a:lnTo>
                    <a:pt x="283943" y="58436"/>
                  </a:lnTo>
                  <a:close/>
                  <a:moveTo>
                    <a:pt x="271694" y="58235"/>
                  </a:moveTo>
                  <a:lnTo>
                    <a:pt x="272095" y="58637"/>
                  </a:lnTo>
                  <a:lnTo>
                    <a:pt x="272497" y="59239"/>
                  </a:lnTo>
                  <a:lnTo>
                    <a:pt x="270890" y="58637"/>
                  </a:lnTo>
                  <a:lnTo>
                    <a:pt x="271292" y="58235"/>
                  </a:lnTo>
                  <a:close/>
                  <a:moveTo>
                    <a:pt x="272899" y="58837"/>
                  </a:moveTo>
                  <a:lnTo>
                    <a:pt x="273099" y="59038"/>
                  </a:lnTo>
                  <a:lnTo>
                    <a:pt x="273702" y="59641"/>
                  </a:lnTo>
                  <a:lnTo>
                    <a:pt x="272899" y="59239"/>
                  </a:lnTo>
                  <a:lnTo>
                    <a:pt x="272899" y="58837"/>
                  </a:lnTo>
                  <a:close/>
                  <a:moveTo>
                    <a:pt x="10442" y="59239"/>
                  </a:moveTo>
                  <a:lnTo>
                    <a:pt x="10643" y="59641"/>
                  </a:lnTo>
                  <a:lnTo>
                    <a:pt x="10442" y="60042"/>
                  </a:lnTo>
                  <a:lnTo>
                    <a:pt x="9438" y="60042"/>
                  </a:lnTo>
                  <a:lnTo>
                    <a:pt x="9639" y="59641"/>
                  </a:lnTo>
                  <a:lnTo>
                    <a:pt x="9840" y="59440"/>
                  </a:lnTo>
                  <a:lnTo>
                    <a:pt x="10041" y="59239"/>
                  </a:lnTo>
                  <a:close/>
                  <a:moveTo>
                    <a:pt x="5623" y="58436"/>
                  </a:moveTo>
                  <a:lnTo>
                    <a:pt x="6225" y="58837"/>
                  </a:lnTo>
                  <a:lnTo>
                    <a:pt x="6426" y="59440"/>
                  </a:lnTo>
                  <a:lnTo>
                    <a:pt x="6225" y="60645"/>
                  </a:lnTo>
                  <a:lnTo>
                    <a:pt x="5623" y="58436"/>
                  </a:lnTo>
                  <a:close/>
                  <a:moveTo>
                    <a:pt x="7229" y="62050"/>
                  </a:moveTo>
                  <a:lnTo>
                    <a:pt x="8033" y="62653"/>
                  </a:lnTo>
                  <a:lnTo>
                    <a:pt x="7631" y="62854"/>
                  </a:lnTo>
                  <a:lnTo>
                    <a:pt x="7430" y="62854"/>
                  </a:lnTo>
                  <a:lnTo>
                    <a:pt x="7229" y="62050"/>
                  </a:lnTo>
                  <a:close/>
                  <a:moveTo>
                    <a:pt x="280931" y="61649"/>
                  </a:moveTo>
                  <a:lnTo>
                    <a:pt x="280931" y="61849"/>
                  </a:lnTo>
                  <a:lnTo>
                    <a:pt x="280730" y="62854"/>
                  </a:lnTo>
                  <a:lnTo>
                    <a:pt x="280328" y="61649"/>
                  </a:lnTo>
                  <a:close/>
                  <a:moveTo>
                    <a:pt x="276111" y="62452"/>
                  </a:moveTo>
                  <a:lnTo>
                    <a:pt x="277718" y="63054"/>
                  </a:lnTo>
                  <a:lnTo>
                    <a:pt x="277316" y="63255"/>
                  </a:lnTo>
                  <a:lnTo>
                    <a:pt x="277115" y="63456"/>
                  </a:lnTo>
                  <a:lnTo>
                    <a:pt x="276513" y="63456"/>
                  </a:lnTo>
                  <a:lnTo>
                    <a:pt x="276111" y="63054"/>
                  </a:lnTo>
                  <a:lnTo>
                    <a:pt x="276111" y="62854"/>
                  </a:lnTo>
                  <a:lnTo>
                    <a:pt x="276111" y="62452"/>
                  </a:lnTo>
                  <a:close/>
                  <a:moveTo>
                    <a:pt x="24499" y="63657"/>
                  </a:moveTo>
                  <a:lnTo>
                    <a:pt x="24700" y="63858"/>
                  </a:lnTo>
                  <a:lnTo>
                    <a:pt x="24499" y="64058"/>
                  </a:lnTo>
                  <a:lnTo>
                    <a:pt x="24298" y="63858"/>
                  </a:lnTo>
                  <a:lnTo>
                    <a:pt x="24097" y="63858"/>
                  </a:lnTo>
                  <a:lnTo>
                    <a:pt x="24298" y="63657"/>
                  </a:lnTo>
                  <a:close/>
                  <a:moveTo>
                    <a:pt x="11245" y="64661"/>
                  </a:moveTo>
                  <a:lnTo>
                    <a:pt x="11245" y="65464"/>
                  </a:lnTo>
                  <a:lnTo>
                    <a:pt x="11045" y="65062"/>
                  </a:lnTo>
                  <a:lnTo>
                    <a:pt x="10844" y="64862"/>
                  </a:lnTo>
                  <a:lnTo>
                    <a:pt x="11045" y="64661"/>
                  </a:lnTo>
                  <a:close/>
                  <a:moveTo>
                    <a:pt x="12250" y="64259"/>
                  </a:moveTo>
                  <a:lnTo>
                    <a:pt x="12450" y="64661"/>
                  </a:lnTo>
                  <a:lnTo>
                    <a:pt x="12852" y="65866"/>
                  </a:lnTo>
                  <a:lnTo>
                    <a:pt x="12450" y="65665"/>
                  </a:lnTo>
                  <a:lnTo>
                    <a:pt x="12049" y="65464"/>
                  </a:lnTo>
                  <a:lnTo>
                    <a:pt x="11446" y="64460"/>
                  </a:lnTo>
                  <a:lnTo>
                    <a:pt x="11647" y="64259"/>
                  </a:lnTo>
                  <a:close/>
                  <a:moveTo>
                    <a:pt x="275710" y="64460"/>
                  </a:moveTo>
                  <a:lnTo>
                    <a:pt x="275710" y="65263"/>
                  </a:lnTo>
                  <a:lnTo>
                    <a:pt x="275509" y="65665"/>
                  </a:lnTo>
                  <a:lnTo>
                    <a:pt x="275107" y="65866"/>
                  </a:lnTo>
                  <a:lnTo>
                    <a:pt x="275107" y="65464"/>
                  </a:lnTo>
                  <a:lnTo>
                    <a:pt x="275308" y="65062"/>
                  </a:lnTo>
                  <a:lnTo>
                    <a:pt x="275710" y="64460"/>
                  </a:lnTo>
                  <a:close/>
                  <a:moveTo>
                    <a:pt x="277517" y="65263"/>
                  </a:moveTo>
                  <a:lnTo>
                    <a:pt x="277517" y="65665"/>
                  </a:lnTo>
                  <a:lnTo>
                    <a:pt x="277517" y="66066"/>
                  </a:lnTo>
                  <a:lnTo>
                    <a:pt x="277115" y="66267"/>
                  </a:lnTo>
                  <a:lnTo>
                    <a:pt x="276513" y="66468"/>
                  </a:lnTo>
                  <a:lnTo>
                    <a:pt x="276513" y="66468"/>
                  </a:lnTo>
                  <a:lnTo>
                    <a:pt x="277517" y="65263"/>
                  </a:lnTo>
                  <a:close/>
                  <a:moveTo>
                    <a:pt x="27109" y="65464"/>
                  </a:moveTo>
                  <a:lnTo>
                    <a:pt x="27109" y="65665"/>
                  </a:lnTo>
                  <a:lnTo>
                    <a:pt x="27310" y="66066"/>
                  </a:lnTo>
                  <a:lnTo>
                    <a:pt x="27310" y="66468"/>
                  </a:lnTo>
                  <a:lnTo>
                    <a:pt x="27109" y="66468"/>
                  </a:lnTo>
                  <a:lnTo>
                    <a:pt x="27109" y="66267"/>
                  </a:lnTo>
                  <a:lnTo>
                    <a:pt x="26708" y="65464"/>
                  </a:lnTo>
                  <a:close/>
                  <a:moveTo>
                    <a:pt x="280931" y="64259"/>
                  </a:moveTo>
                  <a:lnTo>
                    <a:pt x="280730" y="65062"/>
                  </a:lnTo>
                  <a:lnTo>
                    <a:pt x="280529" y="66066"/>
                  </a:lnTo>
                  <a:lnTo>
                    <a:pt x="280529" y="66267"/>
                  </a:lnTo>
                  <a:lnTo>
                    <a:pt x="280328" y="66468"/>
                  </a:lnTo>
                  <a:lnTo>
                    <a:pt x="280128" y="66267"/>
                  </a:lnTo>
                  <a:lnTo>
                    <a:pt x="279927" y="65665"/>
                  </a:lnTo>
                  <a:lnTo>
                    <a:pt x="280931" y="64259"/>
                  </a:lnTo>
                  <a:close/>
                  <a:moveTo>
                    <a:pt x="7229" y="66468"/>
                  </a:moveTo>
                  <a:lnTo>
                    <a:pt x="7430" y="66669"/>
                  </a:lnTo>
                  <a:lnTo>
                    <a:pt x="7229" y="67271"/>
                  </a:lnTo>
                  <a:lnTo>
                    <a:pt x="7029" y="67271"/>
                  </a:lnTo>
                  <a:lnTo>
                    <a:pt x="6828" y="66870"/>
                  </a:lnTo>
                  <a:lnTo>
                    <a:pt x="7229" y="66468"/>
                  </a:lnTo>
                  <a:close/>
                  <a:moveTo>
                    <a:pt x="11045" y="66468"/>
                  </a:moveTo>
                  <a:lnTo>
                    <a:pt x="11446" y="66669"/>
                  </a:lnTo>
                  <a:lnTo>
                    <a:pt x="11045" y="67271"/>
                  </a:lnTo>
                  <a:lnTo>
                    <a:pt x="10844" y="66669"/>
                  </a:lnTo>
                  <a:lnTo>
                    <a:pt x="10844" y="66468"/>
                  </a:lnTo>
                  <a:close/>
                  <a:moveTo>
                    <a:pt x="279726" y="66669"/>
                  </a:moveTo>
                  <a:lnTo>
                    <a:pt x="280128" y="66870"/>
                  </a:lnTo>
                  <a:lnTo>
                    <a:pt x="280328" y="67271"/>
                  </a:lnTo>
                  <a:lnTo>
                    <a:pt x="280128" y="67874"/>
                  </a:lnTo>
                  <a:lnTo>
                    <a:pt x="279124" y="66870"/>
                  </a:lnTo>
                  <a:lnTo>
                    <a:pt x="279324" y="66669"/>
                  </a:lnTo>
                  <a:close/>
                  <a:moveTo>
                    <a:pt x="271894" y="68476"/>
                  </a:moveTo>
                  <a:lnTo>
                    <a:pt x="271894" y="68677"/>
                  </a:lnTo>
                  <a:lnTo>
                    <a:pt x="272095" y="69079"/>
                  </a:lnTo>
                  <a:lnTo>
                    <a:pt x="272095" y="69279"/>
                  </a:lnTo>
                  <a:lnTo>
                    <a:pt x="271894" y="69279"/>
                  </a:lnTo>
                  <a:lnTo>
                    <a:pt x="271694" y="68677"/>
                  </a:lnTo>
                  <a:lnTo>
                    <a:pt x="271894" y="68476"/>
                  </a:lnTo>
                  <a:close/>
                  <a:moveTo>
                    <a:pt x="275509" y="69079"/>
                  </a:moveTo>
                  <a:lnTo>
                    <a:pt x="275509" y="69279"/>
                  </a:lnTo>
                  <a:lnTo>
                    <a:pt x="275710" y="69681"/>
                  </a:lnTo>
                  <a:lnTo>
                    <a:pt x="275509" y="69882"/>
                  </a:lnTo>
                  <a:lnTo>
                    <a:pt x="275509" y="69681"/>
                  </a:lnTo>
                  <a:lnTo>
                    <a:pt x="275308" y="69279"/>
                  </a:lnTo>
                  <a:lnTo>
                    <a:pt x="275509" y="69079"/>
                  </a:lnTo>
                  <a:close/>
                  <a:moveTo>
                    <a:pt x="24298" y="70685"/>
                  </a:moveTo>
                  <a:lnTo>
                    <a:pt x="24499" y="70886"/>
                  </a:lnTo>
                  <a:lnTo>
                    <a:pt x="24298" y="70886"/>
                  </a:lnTo>
                  <a:lnTo>
                    <a:pt x="24298" y="70685"/>
                  </a:lnTo>
                  <a:close/>
                  <a:moveTo>
                    <a:pt x="27913" y="70886"/>
                  </a:moveTo>
                  <a:lnTo>
                    <a:pt x="27846" y="70953"/>
                  </a:lnTo>
                  <a:lnTo>
                    <a:pt x="27846" y="70953"/>
                  </a:lnTo>
                  <a:lnTo>
                    <a:pt x="27913" y="70886"/>
                  </a:lnTo>
                  <a:close/>
                  <a:moveTo>
                    <a:pt x="27846" y="70953"/>
                  </a:moveTo>
                  <a:lnTo>
                    <a:pt x="27712" y="71087"/>
                  </a:lnTo>
                  <a:lnTo>
                    <a:pt x="27712" y="71087"/>
                  </a:lnTo>
                  <a:lnTo>
                    <a:pt x="27712" y="71087"/>
                  </a:lnTo>
                  <a:lnTo>
                    <a:pt x="27846" y="70953"/>
                  </a:lnTo>
                  <a:close/>
                  <a:moveTo>
                    <a:pt x="25704" y="71087"/>
                  </a:moveTo>
                  <a:lnTo>
                    <a:pt x="25503" y="71287"/>
                  </a:lnTo>
                  <a:lnTo>
                    <a:pt x="25302" y="71087"/>
                  </a:lnTo>
                  <a:close/>
                  <a:moveTo>
                    <a:pt x="23997" y="71287"/>
                  </a:moveTo>
                  <a:lnTo>
                    <a:pt x="23896" y="71488"/>
                  </a:lnTo>
                  <a:lnTo>
                    <a:pt x="23963" y="71488"/>
                  </a:lnTo>
                  <a:lnTo>
                    <a:pt x="23997" y="71287"/>
                  </a:lnTo>
                  <a:close/>
                  <a:moveTo>
                    <a:pt x="277517" y="71087"/>
                  </a:moveTo>
                  <a:lnTo>
                    <a:pt x="277718" y="71287"/>
                  </a:lnTo>
                  <a:lnTo>
                    <a:pt x="277718" y="71488"/>
                  </a:lnTo>
                  <a:lnTo>
                    <a:pt x="276915" y="71488"/>
                  </a:lnTo>
                  <a:lnTo>
                    <a:pt x="276714" y="71287"/>
                  </a:lnTo>
                  <a:lnTo>
                    <a:pt x="276714" y="71087"/>
                  </a:lnTo>
                  <a:close/>
                  <a:moveTo>
                    <a:pt x="27310" y="70685"/>
                  </a:moveTo>
                  <a:lnTo>
                    <a:pt x="27712" y="70886"/>
                  </a:lnTo>
                  <a:lnTo>
                    <a:pt x="28113" y="71087"/>
                  </a:lnTo>
                  <a:lnTo>
                    <a:pt x="27511" y="71287"/>
                  </a:lnTo>
                  <a:lnTo>
                    <a:pt x="27712" y="71087"/>
                  </a:lnTo>
                  <a:lnTo>
                    <a:pt x="27712" y="71087"/>
                  </a:lnTo>
                  <a:lnTo>
                    <a:pt x="26708" y="71890"/>
                  </a:lnTo>
                  <a:lnTo>
                    <a:pt x="26306" y="71287"/>
                  </a:lnTo>
                  <a:lnTo>
                    <a:pt x="26306" y="71087"/>
                  </a:lnTo>
                  <a:lnTo>
                    <a:pt x="26507" y="71087"/>
                  </a:lnTo>
                  <a:lnTo>
                    <a:pt x="26909" y="70886"/>
                  </a:lnTo>
                  <a:lnTo>
                    <a:pt x="27310" y="70685"/>
                  </a:lnTo>
                  <a:close/>
                  <a:moveTo>
                    <a:pt x="273903" y="72091"/>
                  </a:moveTo>
                  <a:lnTo>
                    <a:pt x="273702" y="72693"/>
                  </a:lnTo>
                  <a:lnTo>
                    <a:pt x="273702" y="72894"/>
                  </a:lnTo>
                  <a:lnTo>
                    <a:pt x="273501" y="73095"/>
                  </a:lnTo>
                  <a:lnTo>
                    <a:pt x="273702" y="72492"/>
                  </a:lnTo>
                  <a:lnTo>
                    <a:pt x="273702" y="72091"/>
                  </a:lnTo>
                  <a:close/>
                  <a:moveTo>
                    <a:pt x="28515" y="71087"/>
                  </a:moveTo>
                  <a:lnTo>
                    <a:pt x="28716" y="71488"/>
                  </a:lnTo>
                  <a:lnTo>
                    <a:pt x="28716" y="72091"/>
                  </a:lnTo>
                  <a:lnTo>
                    <a:pt x="28515" y="72894"/>
                  </a:lnTo>
                  <a:lnTo>
                    <a:pt x="28314" y="73095"/>
                  </a:lnTo>
                  <a:lnTo>
                    <a:pt x="28113" y="73095"/>
                  </a:lnTo>
                  <a:lnTo>
                    <a:pt x="28113" y="72693"/>
                  </a:lnTo>
                  <a:lnTo>
                    <a:pt x="28113" y="72091"/>
                  </a:lnTo>
                  <a:lnTo>
                    <a:pt x="27310" y="72894"/>
                  </a:lnTo>
                  <a:lnTo>
                    <a:pt x="26708" y="73295"/>
                  </a:lnTo>
                  <a:lnTo>
                    <a:pt x="26306" y="73496"/>
                  </a:lnTo>
                  <a:lnTo>
                    <a:pt x="26105" y="73496"/>
                  </a:lnTo>
                  <a:lnTo>
                    <a:pt x="26105" y="73095"/>
                  </a:lnTo>
                  <a:lnTo>
                    <a:pt x="26507" y="72693"/>
                  </a:lnTo>
                  <a:lnTo>
                    <a:pt x="27310" y="71890"/>
                  </a:lnTo>
                  <a:lnTo>
                    <a:pt x="28515" y="71087"/>
                  </a:lnTo>
                  <a:close/>
                  <a:moveTo>
                    <a:pt x="25704" y="74701"/>
                  </a:moveTo>
                  <a:lnTo>
                    <a:pt x="25302" y="74902"/>
                  </a:lnTo>
                  <a:lnTo>
                    <a:pt x="25101" y="74701"/>
                  </a:lnTo>
                  <a:close/>
                  <a:moveTo>
                    <a:pt x="266071" y="75103"/>
                  </a:moveTo>
                  <a:lnTo>
                    <a:pt x="266473" y="75504"/>
                  </a:lnTo>
                  <a:lnTo>
                    <a:pt x="266071" y="75504"/>
                  </a:lnTo>
                  <a:lnTo>
                    <a:pt x="266071" y="75304"/>
                  </a:lnTo>
                  <a:lnTo>
                    <a:pt x="266071" y="75103"/>
                  </a:lnTo>
                  <a:close/>
                  <a:moveTo>
                    <a:pt x="274907" y="74902"/>
                  </a:moveTo>
                  <a:lnTo>
                    <a:pt x="274907" y="75304"/>
                  </a:lnTo>
                  <a:lnTo>
                    <a:pt x="274505" y="75504"/>
                  </a:lnTo>
                  <a:lnTo>
                    <a:pt x="274304" y="75304"/>
                  </a:lnTo>
                  <a:lnTo>
                    <a:pt x="274304" y="75103"/>
                  </a:lnTo>
                  <a:lnTo>
                    <a:pt x="274907" y="74902"/>
                  </a:lnTo>
                  <a:close/>
                  <a:moveTo>
                    <a:pt x="278320" y="75103"/>
                  </a:moveTo>
                  <a:lnTo>
                    <a:pt x="278320" y="75705"/>
                  </a:lnTo>
                  <a:lnTo>
                    <a:pt x="277919" y="75504"/>
                  </a:lnTo>
                  <a:lnTo>
                    <a:pt x="277919" y="75304"/>
                  </a:lnTo>
                  <a:lnTo>
                    <a:pt x="278320" y="75103"/>
                  </a:lnTo>
                  <a:close/>
                  <a:moveTo>
                    <a:pt x="27913" y="75504"/>
                  </a:moveTo>
                  <a:lnTo>
                    <a:pt x="27913" y="75906"/>
                  </a:lnTo>
                  <a:lnTo>
                    <a:pt x="27511" y="75906"/>
                  </a:lnTo>
                  <a:lnTo>
                    <a:pt x="27511" y="75705"/>
                  </a:lnTo>
                  <a:lnTo>
                    <a:pt x="27913" y="75504"/>
                  </a:lnTo>
                  <a:close/>
                  <a:moveTo>
                    <a:pt x="271493" y="74099"/>
                  </a:moveTo>
                  <a:lnTo>
                    <a:pt x="271694" y="74300"/>
                  </a:lnTo>
                  <a:lnTo>
                    <a:pt x="271894" y="74701"/>
                  </a:lnTo>
                  <a:lnTo>
                    <a:pt x="272095" y="75103"/>
                  </a:lnTo>
                  <a:lnTo>
                    <a:pt x="272095" y="75504"/>
                  </a:lnTo>
                  <a:lnTo>
                    <a:pt x="271894" y="75906"/>
                  </a:lnTo>
                  <a:lnTo>
                    <a:pt x="271292" y="75906"/>
                  </a:lnTo>
                  <a:lnTo>
                    <a:pt x="271292" y="75705"/>
                  </a:lnTo>
                  <a:lnTo>
                    <a:pt x="271292" y="75304"/>
                  </a:lnTo>
                  <a:lnTo>
                    <a:pt x="271292" y="74902"/>
                  </a:lnTo>
                  <a:lnTo>
                    <a:pt x="271292" y="74701"/>
                  </a:lnTo>
                  <a:lnTo>
                    <a:pt x="270890" y="74701"/>
                  </a:lnTo>
                  <a:lnTo>
                    <a:pt x="271292" y="74300"/>
                  </a:lnTo>
                  <a:lnTo>
                    <a:pt x="271493" y="74099"/>
                  </a:lnTo>
                  <a:close/>
                  <a:moveTo>
                    <a:pt x="274103" y="74500"/>
                  </a:moveTo>
                  <a:lnTo>
                    <a:pt x="274103" y="74902"/>
                  </a:lnTo>
                  <a:lnTo>
                    <a:pt x="274103" y="75304"/>
                  </a:lnTo>
                  <a:lnTo>
                    <a:pt x="273501" y="75906"/>
                  </a:lnTo>
                  <a:lnTo>
                    <a:pt x="273501" y="75504"/>
                  </a:lnTo>
                  <a:lnTo>
                    <a:pt x="273501" y="75103"/>
                  </a:lnTo>
                  <a:lnTo>
                    <a:pt x="273501" y="74902"/>
                  </a:lnTo>
                  <a:lnTo>
                    <a:pt x="273099" y="74701"/>
                  </a:lnTo>
                  <a:lnTo>
                    <a:pt x="273099" y="74500"/>
                  </a:lnTo>
                  <a:close/>
                  <a:moveTo>
                    <a:pt x="28716" y="73295"/>
                  </a:moveTo>
                  <a:lnTo>
                    <a:pt x="29117" y="73697"/>
                  </a:lnTo>
                  <a:lnTo>
                    <a:pt x="29117" y="74099"/>
                  </a:lnTo>
                  <a:lnTo>
                    <a:pt x="28917" y="74701"/>
                  </a:lnTo>
                  <a:lnTo>
                    <a:pt x="28515" y="75304"/>
                  </a:lnTo>
                  <a:lnTo>
                    <a:pt x="27712" y="75504"/>
                  </a:lnTo>
                  <a:lnTo>
                    <a:pt x="26909" y="75304"/>
                  </a:lnTo>
                  <a:lnTo>
                    <a:pt x="26306" y="75906"/>
                  </a:lnTo>
                  <a:lnTo>
                    <a:pt x="26105" y="76107"/>
                  </a:lnTo>
                  <a:lnTo>
                    <a:pt x="26105" y="75705"/>
                  </a:lnTo>
                  <a:lnTo>
                    <a:pt x="25302" y="75304"/>
                  </a:lnTo>
                  <a:lnTo>
                    <a:pt x="25302" y="75103"/>
                  </a:lnTo>
                  <a:lnTo>
                    <a:pt x="25503" y="75103"/>
                  </a:lnTo>
                  <a:lnTo>
                    <a:pt x="25904" y="74902"/>
                  </a:lnTo>
                  <a:lnTo>
                    <a:pt x="26105" y="74701"/>
                  </a:lnTo>
                  <a:lnTo>
                    <a:pt x="25904" y="74300"/>
                  </a:lnTo>
                  <a:lnTo>
                    <a:pt x="26507" y="74300"/>
                  </a:lnTo>
                  <a:lnTo>
                    <a:pt x="27310" y="74500"/>
                  </a:lnTo>
                  <a:lnTo>
                    <a:pt x="27913" y="74500"/>
                  </a:lnTo>
                  <a:lnTo>
                    <a:pt x="27913" y="74300"/>
                  </a:lnTo>
                  <a:lnTo>
                    <a:pt x="27712" y="74099"/>
                  </a:lnTo>
                  <a:lnTo>
                    <a:pt x="28314" y="73496"/>
                  </a:lnTo>
                  <a:lnTo>
                    <a:pt x="28716" y="73295"/>
                  </a:lnTo>
                  <a:close/>
                  <a:moveTo>
                    <a:pt x="271292" y="76107"/>
                  </a:moveTo>
                  <a:lnTo>
                    <a:pt x="271292" y="76308"/>
                  </a:lnTo>
                  <a:lnTo>
                    <a:pt x="271091" y="76508"/>
                  </a:lnTo>
                  <a:lnTo>
                    <a:pt x="271091" y="76107"/>
                  </a:lnTo>
                  <a:close/>
                  <a:moveTo>
                    <a:pt x="27913" y="76308"/>
                  </a:moveTo>
                  <a:lnTo>
                    <a:pt x="27913" y="76508"/>
                  </a:lnTo>
                  <a:lnTo>
                    <a:pt x="27511" y="76709"/>
                  </a:lnTo>
                  <a:lnTo>
                    <a:pt x="27511" y="76508"/>
                  </a:lnTo>
                  <a:lnTo>
                    <a:pt x="27913" y="76308"/>
                  </a:lnTo>
                  <a:close/>
                  <a:moveTo>
                    <a:pt x="28716" y="76508"/>
                  </a:moveTo>
                  <a:lnTo>
                    <a:pt x="28716" y="76709"/>
                  </a:lnTo>
                  <a:lnTo>
                    <a:pt x="28515" y="76508"/>
                  </a:lnTo>
                  <a:close/>
                  <a:moveTo>
                    <a:pt x="24097" y="76709"/>
                  </a:moveTo>
                  <a:lnTo>
                    <a:pt x="24298" y="76910"/>
                  </a:lnTo>
                  <a:lnTo>
                    <a:pt x="24097" y="76910"/>
                  </a:lnTo>
                  <a:lnTo>
                    <a:pt x="24097" y="76709"/>
                  </a:lnTo>
                  <a:close/>
                  <a:moveTo>
                    <a:pt x="28314" y="76709"/>
                  </a:moveTo>
                  <a:lnTo>
                    <a:pt x="28515" y="77111"/>
                  </a:lnTo>
                  <a:lnTo>
                    <a:pt x="28113" y="77111"/>
                  </a:lnTo>
                  <a:lnTo>
                    <a:pt x="28314" y="76709"/>
                  </a:lnTo>
                  <a:close/>
                  <a:moveTo>
                    <a:pt x="26507" y="76709"/>
                  </a:moveTo>
                  <a:lnTo>
                    <a:pt x="26909" y="76910"/>
                  </a:lnTo>
                  <a:lnTo>
                    <a:pt x="26708" y="77111"/>
                  </a:lnTo>
                  <a:lnTo>
                    <a:pt x="26507" y="77312"/>
                  </a:lnTo>
                  <a:lnTo>
                    <a:pt x="26105" y="77111"/>
                  </a:lnTo>
                  <a:lnTo>
                    <a:pt x="26507" y="76709"/>
                  </a:lnTo>
                  <a:close/>
                  <a:moveTo>
                    <a:pt x="266272" y="76709"/>
                  </a:moveTo>
                  <a:lnTo>
                    <a:pt x="266473" y="76910"/>
                  </a:lnTo>
                  <a:lnTo>
                    <a:pt x="266673" y="77111"/>
                  </a:lnTo>
                  <a:lnTo>
                    <a:pt x="266473" y="77914"/>
                  </a:lnTo>
                  <a:lnTo>
                    <a:pt x="266272" y="77914"/>
                  </a:lnTo>
                  <a:lnTo>
                    <a:pt x="266071" y="77713"/>
                  </a:lnTo>
                  <a:lnTo>
                    <a:pt x="266071" y="77512"/>
                  </a:lnTo>
                  <a:lnTo>
                    <a:pt x="266272" y="76709"/>
                  </a:lnTo>
                  <a:close/>
                  <a:moveTo>
                    <a:pt x="28113" y="77914"/>
                  </a:moveTo>
                  <a:lnTo>
                    <a:pt x="28113" y="78115"/>
                  </a:lnTo>
                  <a:lnTo>
                    <a:pt x="27913" y="78115"/>
                  </a:lnTo>
                  <a:lnTo>
                    <a:pt x="27913" y="77914"/>
                  </a:lnTo>
                  <a:close/>
                  <a:moveTo>
                    <a:pt x="26909" y="78717"/>
                  </a:moveTo>
                  <a:lnTo>
                    <a:pt x="26708" y="78918"/>
                  </a:lnTo>
                  <a:lnTo>
                    <a:pt x="26507" y="78717"/>
                  </a:lnTo>
                  <a:close/>
                  <a:moveTo>
                    <a:pt x="28515" y="78717"/>
                  </a:moveTo>
                  <a:lnTo>
                    <a:pt x="28716" y="78918"/>
                  </a:lnTo>
                  <a:lnTo>
                    <a:pt x="28515" y="78918"/>
                  </a:lnTo>
                  <a:lnTo>
                    <a:pt x="28515" y="78717"/>
                  </a:lnTo>
                  <a:close/>
                  <a:moveTo>
                    <a:pt x="263059" y="78516"/>
                  </a:moveTo>
                  <a:lnTo>
                    <a:pt x="263661" y="78918"/>
                  </a:lnTo>
                  <a:lnTo>
                    <a:pt x="263862" y="79119"/>
                  </a:lnTo>
                  <a:lnTo>
                    <a:pt x="263661" y="79320"/>
                  </a:lnTo>
                  <a:lnTo>
                    <a:pt x="263461" y="78918"/>
                  </a:lnTo>
                  <a:lnTo>
                    <a:pt x="263059" y="78516"/>
                  </a:lnTo>
                  <a:close/>
                  <a:moveTo>
                    <a:pt x="263461" y="79521"/>
                  </a:moveTo>
                  <a:lnTo>
                    <a:pt x="264063" y="79721"/>
                  </a:lnTo>
                  <a:lnTo>
                    <a:pt x="263862" y="79922"/>
                  </a:lnTo>
                  <a:lnTo>
                    <a:pt x="263461" y="79521"/>
                  </a:lnTo>
                  <a:close/>
                  <a:moveTo>
                    <a:pt x="261854" y="81328"/>
                  </a:moveTo>
                  <a:lnTo>
                    <a:pt x="261854" y="81729"/>
                  </a:lnTo>
                  <a:lnTo>
                    <a:pt x="261252" y="81328"/>
                  </a:lnTo>
                  <a:close/>
                  <a:moveTo>
                    <a:pt x="259444" y="81729"/>
                  </a:moveTo>
                  <a:lnTo>
                    <a:pt x="259645" y="81930"/>
                  </a:lnTo>
                  <a:lnTo>
                    <a:pt x="259444" y="81930"/>
                  </a:lnTo>
                  <a:lnTo>
                    <a:pt x="259444" y="81729"/>
                  </a:lnTo>
                  <a:close/>
                  <a:moveTo>
                    <a:pt x="263260" y="81729"/>
                  </a:moveTo>
                  <a:lnTo>
                    <a:pt x="263059" y="81930"/>
                  </a:lnTo>
                  <a:lnTo>
                    <a:pt x="262657" y="81729"/>
                  </a:lnTo>
                  <a:close/>
                  <a:moveTo>
                    <a:pt x="89159" y="81930"/>
                  </a:moveTo>
                  <a:lnTo>
                    <a:pt x="88757" y="82131"/>
                  </a:lnTo>
                  <a:lnTo>
                    <a:pt x="88757" y="82131"/>
                  </a:lnTo>
                  <a:lnTo>
                    <a:pt x="88958" y="81930"/>
                  </a:lnTo>
                  <a:close/>
                  <a:moveTo>
                    <a:pt x="260448" y="81729"/>
                  </a:moveTo>
                  <a:lnTo>
                    <a:pt x="260649" y="81930"/>
                  </a:lnTo>
                  <a:lnTo>
                    <a:pt x="260850" y="81930"/>
                  </a:lnTo>
                  <a:lnTo>
                    <a:pt x="260649" y="82131"/>
                  </a:lnTo>
                  <a:lnTo>
                    <a:pt x="260448" y="81930"/>
                  </a:lnTo>
                  <a:lnTo>
                    <a:pt x="260448" y="81729"/>
                  </a:lnTo>
                  <a:close/>
                  <a:moveTo>
                    <a:pt x="262256" y="81930"/>
                  </a:moveTo>
                  <a:lnTo>
                    <a:pt x="262457" y="82131"/>
                  </a:lnTo>
                  <a:lnTo>
                    <a:pt x="261854" y="82332"/>
                  </a:lnTo>
                  <a:lnTo>
                    <a:pt x="261854" y="82131"/>
                  </a:lnTo>
                  <a:lnTo>
                    <a:pt x="262055" y="82131"/>
                  </a:lnTo>
                  <a:lnTo>
                    <a:pt x="262256" y="81930"/>
                  </a:lnTo>
                  <a:close/>
                  <a:moveTo>
                    <a:pt x="264063" y="81930"/>
                  </a:moveTo>
                  <a:lnTo>
                    <a:pt x="264264" y="82131"/>
                  </a:lnTo>
                  <a:lnTo>
                    <a:pt x="264264" y="82332"/>
                  </a:lnTo>
                  <a:lnTo>
                    <a:pt x="264063" y="82131"/>
                  </a:lnTo>
                  <a:lnTo>
                    <a:pt x="264063" y="81930"/>
                  </a:lnTo>
                  <a:close/>
                  <a:moveTo>
                    <a:pt x="259645" y="82131"/>
                  </a:moveTo>
                  <a:lnTo>
                    <a:pt x="260047" y="82332"/>
                  </a:lnTo>
                  <a:lnTo>
                    <a:pt x="260248" y="82332"/>
                  </a:lnTo>
                  <a:lnTo>
                    <a:pt x="260448" y="82533"/>
                  </a:lnTo>
                  <a:lnTo>
                    <a:pt x="260248" y="82533"/>
                  </a:lnTo>
                  <a:lnTo>
                    <a:pt x="259846" y="82332"/>
                  </a:lnTo>
                  <a:lnTo>
                    <a:pt x="259645" y="82131"/>
                  </a:lnTo>
                  <a:close/>
                  <a:moveTo>
                    <a:pt x="264264" y="82533"/>
                  </a:moveTo>
                  <a:lnTo>
                    <a:pt x="264264" y="82733"/>
                  </a:lnTo>
                  <a:lnTo>
                    <a:pt x="264063" y="82533"/>
                  </a:lnTo>
                  <a:close/>
                  <a:moveTo>
                    <a:pt x="27109" y="82733"/>
                  </a:moveTo>
                  <a:lnTo>
                    <a:pt x="27109" y="82934"/>
                  </a:lnTo>
                  <a:lnTo>
                    <a:pt x="26909" y="82934"/>
                  </a:lnTo>
                  <a:lnTo>
                    <a:pt x="27109" y="82733"/>
                  </a:lnTo>
                  <a:close/>
                  <a:moveTo>
                    <a:pt x="91569" y="82733"/>
                  </a:moveTo>
                  <a:lnTo>
                    <a:pt x="91569" y="82934"/>
                  </a:lnTo>
                  <a:lnTo>
                    <a:pt x="91167" y="82934"/>
                  </a:lnTo>
                  <a:lnTo>
                    <a:pt x="91569" y="82733"/>
                  </a:lnTo>
                  <a:close/>
                  <a:moveTo>
                    <a:pt x="263260" y="82533"/>
                  </a:moveTo>
                  <a:lnTo>
                    <a:pt x="263661" y="82733"/>
                  </a:lnTo>
                  <a:lnTo>
                    <a:pt x="263661" y="82934"/>
                  </a:lnTo>
                  <a:lnTo>
                    <a:pt x="263260" y="82934"/>
                  </a:lnTo>
                  <a:lnTo>
                    <a:pt x="262657" y="82733"/>
                  </a:lnTo>
                  <a:lnTo>
                    <a:pt x="262256" y="82733"/>
                  </a:lnTo>
                  <a:lnTo>
                    <a:pt x="263059" y="82533"/>
                  </a:lnTo>
                  <a:close/>
                  <a:moveTo>
                    <a:pt x="83135" y="82733"/>
                  </a:moveTo>
                  <a:lnTo>
                    <a:pt x="83737" y="83135"/>
                  </a:lnTo>
                  <a:lnTo>
                    <a:pt x="83135" y="82934"/>
                  </a:lnTo>
                  <a:lnTo>
                    <a:pt x="82733" y="82733"/>
                  </a:lnTo>
                  <a:close/>
                  <a:moveTo>
                    <a:pt x="90766" y="82934"/>
                  </a:moveTo>
                  <a:lnTo>
                    <a:pt x="91167" y="83135"/>
                  </a:lnTo>
                  <a:lnTo>
                    <a:pt x="91368" y="83135"/>
                  </a:lnTo>
                  <a:lnTo>
                    <a:pt x="90966" y="83336"/>
                  </a:lnTo>
                  <a:lnTo>
                    <a:pt x="90766" y="83135"/>
                  </a:lnTo>
                  <a:lnTo>
                    <a:pt x="90766" y="82934"/>
                  </a:lnTo>
                  <a:close/>
                  <a:moveTo>
                    <a:pt x="262858" y="83135"/>
                  </a:moveTo>
                  <a:lnTo>
                    <a:pt x="262858" y="83336"/>
                  </a:lnTo>
                  <a:lnTo>
                    <a:pt x="262457" y="83135"/>
                  </a:lnTo>
                  <a:close/>
                  <a:moveTo>
                    <a:pt x="80725" y="83135"/>
                  </a:moveTo>
                  <a:lnTo>
                    <a:pt x="80524" y="83336"/>
                  </a:lnTo>
                  <a:lnTo>
                    <a:pt x="80323" y="83537"/>
                  </a:lnTo>
                  <a:lnTo>
                    <a:pt x="79922" y="83336"/>
                  </a:lnTo>
                  <a:lnTo>
                    <a:pt x="79721" y="83336"/>
                  </a:lnTo>
                  <a:lnTo>
                    <a:pt x="80123" y="83135"/>
                  </a:lnTo>
                  <a:close/>
                  <a:moveTo>
                    <a:pt x="78717" y="83336"/>
                  </a:moveTo>
                  <a:lnTo>
                    <a:pt x="78717" y="83737"/>
                  </a:lnTo>
                  <a:lnTo>
                    <a:pt x="78115" y="83737"/>
                  </a:lnTo>
                  <a:lnTo>
                    <a:pt x="77914" y="83537"/>
                  </a:lnTo>
                  <a:lnTo>
                    <a:pt x="78717" y="83336"/>
                  </a:lnTo>
                  <a:close/>
                  <a:moveTo>
                    <a:pt x="84139" y="83336"/>
                  </a:moveTo>
                  <a:lnTo>
                    <a:pt x="84139" y="83537"/>
                  </a:lnTo>
                  <a:lnTo>
                    <a:pt x="84139" y="83737"/>
                  </a:lnTo>
                  <a:lnTo>
                    <a:pt x="83737" y="83537"/>
                  </a:lnTo>
                  <a:lnTo>
                    <a:pt x="84139" y="83336"/>
                  </a:lnTo>
                  <a:close/>
                  <a:moveTo>
                    <a:pt x="91167" y="83537"/>
                  </a:moveTo>
                  <a:lnTo>
                    <a:pt x="91167" y="83737"/>
                  </a:lnTo>
                  <a:lnTo>
                    <a:pt x="90766" y="83737"/>
                  </a:lnTo>
                  <a:lnTo>
                    <a:pt x="91167" y="83537"/>
                  </a:lnTo>
                  <a:close/>
                  <a:moveTo>
                    <a:pt x="260248" y="83336"/>
                  </a:moveTo>
                  <a:lnTo>
                    <a:pt x="260649" y="83737"/>
                  </a:lnTo>
                  <a:lnTo>
                    <a:pt x="260248" y="83537"/>
                  </a:lnTo>
                  <a:lnTo>
                    <a:pt x="260248" y="83336"/>
                  </a:lnTo>
                  <a:close/>
                  <a:moveTo>
                    <a:pt x="101609" y="83336"/>
                  </a:moveTo>
                  <a:lnTo>
                    <a:pt x="101408" y="83537"/>
                  </a:lnTo>
                  <a:lnTo>
                    <a:pt x="101408" y="83737"/>
                  </a:lnTo>
                  <a:lnTo>
                    <a:pt x="101007" y="83938"/>
                  </a:lnTo>
                  <a:lnTo>
                    <a:pt x="100806" y="83737"/>
                  </a:lnTo>
                  <a:lnTo>
                    <a:pt x="101007" y="83737"/>
                  </a:lnTo>
                  <a:lnTo>
                    <a:pt x="101007" y="83537"/>
                  </a:lnTo>
                  <a:lnTo>
                    <a:pt x="101408" y="83537"/>
                  </a:lnTo>
                  <a:lnTo>
                    <a:pt x="101408" y="83336"/>
                  </a:lnTo>
                  <a:close/>
                  <a:moveTo>
                    <a:pt x="260850" y="82131"/>
                  </a:moveTo>
                  <a:lnTo>
                    <a:pt x="261854" y="82533"/>
                  </a:lnTo>
                  <a:lnTo>
                    <a:pt x="262256" y="83737"/>
                  </a:lnTo>
                  <a:lnTo>
                    <a:pt x="262256" y="83938"/>
                  </a:lnTo>
                  <a:lnTo>
                    <a:pt x="261854" y="83938"/>
                  </a:lnTo>
                  <a:lnTo>
                    <a:pt x="261252" y="83537"/>
                  </a:lnTo>
                  <a:lnTo>
                    <a:pt x="261051" y="82934"/>
                  </a:lnTo>
                  <a:lnTo>
                    <a:pt x="260850" y="82332"/>
                  </a:lnTo>
                  <a:lnTo>
                    <a:pt x="260850" y="82131"/>
                  </a:lnTo>
                  <a:close/>
                  <a:moveTo>
                    <a:pt x="75303" y="83938"/>
                  </a:moveTo>
                  <a:lnTo>
                    <a:pt x="75102" y="84139"/>
                  </a:lnTo>
                  <a:lnTo>
                    <a:pt x="75102" y="83938"/>
                  </a:lnTo>
                  <a:close/>
                  <a:moveTo>
                    <a:pt x="84540" y="83737"/>
                  </a:moveTo>
                  <a:lnTo>
                    <a:pt x="84540" y="84139"/>
                  </a:lnTo>
                  <a:lnTo>
                    <a:pt x="84139" y="84139"/>
                  </a:lnTo>
                  <a:lnTo>
                    <a:pt x="84540" y="83737"/>
                  </a:lnTo>
                  <a:close/>
                  <a:moveTo>
                    <a:pt x="26306" y="84139"/>
                  </a:moveTo>
                  <a:lnTo>
                    <a:pt x="26708" y="84340"/>
                  </a:lnTo>
                  <a:lnTo>
                    <a:pt x="26306" y="84340"/>
                  </a:lnTo>
                  <a:lnTo>
                    <a:pt x="26306" y="84139"/>
                  </a:lnTo>
                  <a:close/>
                  <a:moveTo>
                    <a:pt x="78918" y="83737"/>
                  </a:moveTo>
                  <a:lnTo>
                    <a:pt x="78717" y="84139"/>
                  </a:lnTo>
                  <a:lnTo>
                    <a:pt x="78315" y="84340"/>
                  </a:lnTo>
                  <a:lnTo>
                    <a:pt x="78115" y="84340"/>
                  </a:lnTo>
                  <a:lnTo>
                    <a:pt x="77914" y="84139"/>
                  </a:lnTo>
                  <a:lnTo>
                    <a:pt x="78315" y="84139"/>
                  </a:lnTo>
                  <a:lnTo>
                    <a:pt x="78717" y="83938"/>
                  </a:lnTo>
                  <a:lnTo>
                    <a:pt x="78918" y="83737"/>
                  </a:lnTo>
                  <a:close/>
                  <a:moveTo>
                    <a:pt x="104621" y="84139"/>
                  </a:moveTo>
                  <a:lnTo>
                    <a:pt x="104943" y="84219"/>
                  </a:lnTo>
                  <a:lnTo>
                    <a:pt x="104943" y="84219"/>
                  </a:lnTo>
                  <a:lnTo>
                    <a:pt x="104822" y="84340"/>
                  </a:lnTo>
                  <a:lnTo>
                    <a:pt x="104621" y="84139"/>
                  </a:lnTo>
                  <a:close/>
                  <a:moveTo>
                    <a:pt x="87151" y="83938"/>
                  </a:moveTo>
                  <a:lnTo>
                    <a:pt x="87352" y="84139"/>
                  </a:lnTo>
                  <a:lnTo>
                    <a:pt x="87553" y="84340"/>
                  </a:lnTo>
                  <a:lnTo>
                    <a:pt x="87553" y="84541"/>
                  </a:lnTo>
                  <a:lnTo>
                    <a:pt x="87352" y="84541"/>
                  </a:lnTo>
                  <a:lnTo>
                    <a:pt x="86950" y="84340"/>
                  </a:lnTo>
                  <a:lnTo>
                    <a:pt x="86950" y="84139"/>
                  </a:lnTo>
                  <a:lnTo>
                    <a:pt x="86950" y="83938"/>
                  </a:lnTo>
                  <a:close/>
                  <a:moveTo>
                    <a:pt x="89761" y="84139"/>
                  </a:moveTo>
                  <a:lnTo>
                    <a:pt x="89962" y="84340"/>
                  </a:lnTo>
                  <a:lnTo>
                    <a:pt x="89561" y="84541"/>
                  </a:lnTo>
                  <a:lnTo>
                    <a:pt x="89761" y="84139"/>
                  </a:lnTo>
                  <a:close/>
                  <a:moveTo>
                    <a:pt x="105023" y="84239"/>
                  </a:moveTo>
                  <a:lnTo>
                    <a:pt x="105425" y="84340"/>
                  </a:lnTo>
                  <a:lnTo>
                    <a:pt x="105224" y="84541"/>
                  </a:lnTo>
                  <a:lnTo>
                    <a:pt x="105023" y="84340"/>
                  </a:lnTo>
                  <a:lnTo>
                    <a:pt x="105023" y="84239"/>
                  </a:lnTo>
                  <a:close/>
                  <a:moveTo>
                    <a:pt x="108035" y="84139"/>
                  </a:moveTo>
                  <a:lnTo>
                    <a:pt x="107834" y="84541"/>
                  </a:lnTo>
                  <a:lnTo>
                    <a:pt x="107633" y="84541"/>
                  </a:lnTo>
                  <a:lnTo>
                    <a:pt x="107433" y="84340"/>
                  </a:lnTo>
                  <a:lnTo>
                    <a:pt x="107633" y="84139"/>
                  </a:lnTo>
                  <a:close/>
                  <a:moveTo>
                    <a:pt x="65464" y="84340"/>
                  </a:moveTo>
                  <a:lnTo>
                    <a:pt x="65665" y="84741"/>
                  </a:lnTo>
                  <a:lnTo>
                    <a:pt x="65263" y="84741"/>
                  </a:lnTo>
                  <a:lnTo>
                    <a:pt x="65464" y="84340"/>
                  </a:lnTo>
                  <a:close/>
                  <a:moveTo>
                    <a:pt x="73697" y="84340"/>
                  </a:moveTo>
                  <a:lnTo>
                    <a:pt x="73697" y="84541"/>
                  </a:lnTo>
                  <a:lnTo>
                    <a:pt x="73496" y="84741"/>
                  </a:lnTo>
                  <a:lnTo>
                    <a:pt x="73295" y="84541"/>
                  </a:lnTo>
                  <a:lnTo>
                    <a:pt x="73295" y="84340"/>
                  </a:lnTo>
                  <a:close/>
                  <a:moveTo>
                    <a:pt x="81127" y="84541"/>
                  </a:moveTo>
                  <a:lnTo>
                    <a:pt x="80725" y="84741"/>
                  </a:lnTo>
                  <a:lnTo>
                    <a:pt x="80524" y="84741"/>
                  </a:lnTo>
                  <a:lnTo>
                    <a:pt x="81127" y="84541"/>
                  </a:lnTo>
                  <a:close/>
                  <a:moveTo>
                    <a:pt x="84340" y="84340"/>
                  </a:moveTo>
                  <a:lnTo>
                    <a:pt x="84340" y="84741"/>
                  </a:lnTo>
                  <a:lnTo>
                    <a:pt x="84139" y="84741"/>
                  </a:lnTo>
                  <a:lnTo>
                    <a:pt x="83938" y="84541"/>
                  </a:lnTo>
                  <a:lnTo>
                    <a:pt x="83737" y="84541"/>
                  </a:lnTo>
                  <a:lnTo>
                    <a:pt x="84139" y="84340"/>
                  </a:lnTo>
                  <a:close/>
                  <a:moveTo>
                    <a:pt x="261854" y="84340"/>
                  </a:moveTo>
                  <a:lnTo>
                    <a:pt x="262256" y="84541"/>
                  </a:lnTo>
                  <a:lnTo>
                    <a:pt x="262256" y="84741"/>
                  </a:lnTo>
                  <a:lnTo>
                    <a:pt x="261854" y="84741"/>
                  </a:lnTo>
                  <a:lnTo>
                    <a:pt x="261854" y="84541"/>
                  </a:lnTo>
                  <a:lnTo>
                    <a:pt x="261854" y="84340"/>
                  </a:lnTo>
                  <a:close/>
                  <a:moveTo>
                    <a:pt x="263461" y="84340"/>
                  </a:moveTo>
                  <a:lnTo>
                    <a:pt x="263661" y="84541"/>
                  </a:lnTo>
                  <a:lnTo>
                    <a:pt x="263461" y="84741"/>
                  </a:lnTo>
                  <a:lnTo>
                    <a:pt x="263059" y="84741"/>
                  </a:lnTo>
                  <a:lnTo>
                    <a:pt x="262858" y="84340"/>
                  </a:lnTo>
                  <a:close/>
                  <a:moveTo>
                    <a:pt x="46989" y="84741"/>
                  </a:moveTo>
                  <a:lnTo>
                    <a:pt x="46789" y="84942"/>
                  </a:lnTo>
                  <a:lnTo>
                    <a:pt x="46387" y="84741"/>
                  </a:lnTo>
                  <a:close/>
                  <a:moveTo>
                    <a:pt x="80323" y="84741"/>
                  </a:moveTo>
                  <a:lnTo>
                    <a:pt x="80323" y="84942"/>
                  </a:lnTo>
                  <a:lnTo>
                    <a:pt x="80123" y="84942"/>
                  </a:lnTo>
                  <a:lnTo>
                    <a:pt x="80123" y="84741"/>
                  </a:lnTo>
                  <a:close/>
                  <a:moveTo>
                    <a:pt x="41568" y="84942"/>
                  </a:moveTo>
                  <a:lnTo>
                    <a:pt x="41768" y="85143"/>
                  </a:lnTo>
                  <a:lnTo>
                    <a:pt x="41568" y="85143"/>
                  </a:lnTo>
                  <a:lnTo>
                    <a:pt x="41568" y="84942"/>
                  </a:lnTo>
                  <a:close/>
                  <a:moveTo>
                    <a:pt x="47391" y="84942"/>
                  </a:moveTo>
                  <a:lnTo>
                    <a:pt x="47391" y="85143"/>
                  </a:lnTo>
                  <a:lnTo>
                    <a:pt x="47190" y="85143"/>
                  </a:lnTo>
                  <a:lnTo>
                    <a:pt x="47391" y="84942"/>
                  </a:lnTo>
                  <a:close/>
                  <a:moveTo>
                    <a:pt x="65865" y="84942"/>
                  </a:moveTo>
                  <a:lnTo>
                    <a:pt x="65665" y="85143"/>
                  </a:lnTo>
                  <a:lnTo>
                    <a:pt x="65263" y="85143"/>
                  </a:lnTo>
                  <a:lnTo>
                    <a:pt x="65665" y="84942"/>
                  </a:lnTo>
                  <a:close/>
                  <a:moveTo>
                    <a:pt x="69881" y="84741"/>
                  </a:moveTo>
                  <a:lnTo>
                    <a:pt x="69681" y="84942"/>
                  </a:lnTo>
                  <a:lnTo>
                    <a:pt x="69681" y="85143"/>
                  </a:lnTo>
                  <a:lnTo>
                    <a:pt x="69078" y="85143"/>
                  </a:lnTo>
                  <a:lnTo>
                    <a:pt x="69480" y="84942"/>
                  </a:lnTo>
                  <a:lnTo>
                    <a:pt x="69881" y="84741"/>
                  </a:lnTo>
                  <a:close/>
                  <a:moveTo>
                    <a:pt x="99400" y="84942"/>
                  </a:moveTo>
                  <a:lnTo>
                    <a:pt x="99400" y="85143"/>
                  </a:lnTo>
                  <a:lnTo>
                    <a:pt x="99199" y="84942"/>
                  </a:lnTo>
                  <a:close/>
                  <a:moveTo>
                    <a:pt x="101007" y="84541"/>
                  </a:moveTo>
                  <a:lnTo>
                    <a:pt x="101408" y="84741"/>
                  </a:lnTo>
                  <a:lnTo>
                    <a:pt x="101408" y="84942"/>
                  </a:lnTo>
                  <a:lnTo>
                    <a:pt x="101007" y="85143"/>
                  </a:lnTo>
                  <a:lnTo>
                    <a:pt x="100806" y="84942"/>
                  </a:lnTo>
                  <a:lnTo>
                    <a:pt x="100605" y="84541"/>
                  </a:lnTo>
                  <a:close/>
                  <a:moveTo>
                    <a:pt x="259444" y="84741"/>
                  </a:moveTo>
                  <a:lnTo>
                    <a:pt x="259645" y="84942"/>
                  </a:lnTo>
                  <a:lnTo>
                    <a:pt x="259444" y="85143"/>
                  </a:lnTo>
                  <a:lnTo>
                    <a:pt x="259444" y="84942"/>
                  </a:lnTo>
                  <a:lnTo>
                    <a:pt x="259043" y="84741"/>
                  </a:lnTo>
                  <a:close/>
                  <a:moveTo>
                    <a:pt x="43977" y="84942"/>
                  </a:moveTo>
                  <a:lnTo>
                    <a:pt x="43977" y="85143"/>
                  </a:lnTo>
                  <a:lnTo>
                    <a:pt x="43576" y="85344"/>
                  </a:lnTo>
                  <a:lnTo>
                    <a:pt x="43375" y="85344"/>
                  </a:lnTo>
                  <a:lnTo>
                    <a:pt x="43576" y="84942"/>
                  </a:lnTo>
                  <a:close/>
                  <a:moveTo>
                    <a:pt x="44981" y="84942"/>
                  </a:moveTo>
                  <a:lnTo>
                    <a:pt x="44780" y="85143"/>
                  </a:lnTo>
                  <a:lnTo>
                    <a:pt x="44580" y="85344"/>
                  </a:lnTo>
                  <a:lnTo>
                    <a:pt x="44780" y="84942"/>
                  </a:lnTo>
                  <a:close/>
                  <a:moveTo>
                    <a:pt x="54419" y="85143"/>
                  </a:moveTo>
                  <a:lnTo>
                    <a:pt x="54419" y="85344"/>
                  </a:lnTo>
                  <a:lnTo>
                    <a:pt x="54218" y="85143"/>
                  </a:lnTo>
                  <a:close/>
                  <a:moveTo>
                    <a:pt x="62853" y="85143"/>
                  </a:moveTo>
                  <a:lnTo>
                    <a:pt x="63054" y="85344"/>
                  </a:lnTo>
                  <a:lnTo>
                    <a:pt x="62853" y="85344"/>
                  </a:lnTo>
                  <a:lnTo>
                    <a:pt x="62652" y="85143"/>
                  </a:lnTo>
                  <a:close/>
                  <a:moveTo>
                    <a:pt x="79319" y="85143"/>
                  </a:moveTo>
                  <a:lnTo>
                    <a:pt x="79319" y="85344"/>
                  </a:lnTo>
                  <a:lnTo>
                    <a:pt x="79119" y="85344"/>
                  </a:lnTo>
                  <a:lnTo>
                    <a:pt x="79119" y="85143"/>
                  </a:lnTo>
                  <a:close/>
                  <a:moveTo>
                    <a:pt x="104220" y="84139"/>
                  </a:moveTo>
                  <a:lnTo>
                    <a:pt x="104420" y="84340"/>
                  </a:lnTo>
                  <a:lnTo>
                    <a:pt x="105023" y="84541"/>
                  </a:lnTo>
                  <a:lnTo>
                    <a:pt x="106027" y="84741"/>
                  </a:lnTo>
                  <a:lnTo>
                    <a:pt x="105625" y="85143"/>
                  </a:lnTo>
                  <a:lnTo>
                    <a:pt x="105425" y="85344"/>
                  </a:lnTo>
                  <a:lnTo>
                    <a:pt x="105023" y="85143"/>
                  </a:lnTo>
                  <a:lnTo>
                    <a:pt x="104621" y="84942"/>
                  </a:lnTo>
                  <a:lnTo>
                    <a:pt x="104220" y="84340"/>
                  </a:lnTo>
                  <a:lnTo>
                    <a:pt x="104220" y="84139"/>
                  </a:lnTo>
                  <a:close/>
                  <a:moveTo>
                    <a:pt x="107232" y="84942"/>
                  </a:moveTo>
                  <a:lnTo>
                    <a:pt x="107031" y="85344"/>
                  </a:lnTo>
                  <a:lnTo>
                    <a:pt x="107031" y="84942"/>
                  </a:lnTo>
                  <a:close/>
                  <a:moveTo>
                    <a:pt x="108838" y="85143"/>
                  </a:moveTo>
                  <a:lnTo>
                    <a:pt x="109039" y="85344"/>
                  </a:lnTo>
                  <a:lnTo>
                    <a:pt x="108838" y="85344"/>
                  </a:lnTo>
                  <a:lnTo>
                    <a:pt x="108838" y="85143"/>
                  </a:lnTo>
                  <a:close/>
                  <a:moveTo>
                    <a:pt x="258440" y="84741"/>
                  </a:moveTo>
                  <a:lnTo>
                    <a:pt x="258440" y="84942"/>
                  </a:lnTo>
                  <a:lnTo>
                    <a:pt x="258440" y="85143"/>
                  </a:lnTo>
                  <a:lnTo>
                    <a:pt x="258842" y="85143"/>
                  </a:lnTo>
                  <a:lnTo>
                    <a:pt x="258641" y="85344"/>
                  </a:lnTo>
                  <a:lnTo>
                    <a:pt x="258440" y="85344"/>
                  </a:lnTo>
                  <a:lnTo>
                    <a:pt x="258039" y="85143"/>
                  </a:lnTo>
                  <a:lnTo>
                    <a:pt x="258039" y="84942"/>
                  </a:lnTo>
                  <a:lnTo>
                    <a:pt x="258039" y="84741"/>
                  </a:lnTo>
                  <a:close/>
                  <a:moveTo>
                    <a:pt x="37551" y="85344"/>
                  </a:moveTo>
                  <a:lnTo>
                    <a:pt x="37551" y="85545"/>
                  </a:lnTo>
                  <a:lnTo>
                    <a:pt x="37351" y="85344"/>
                  </a:lnTo>
                  <a:close/>
                  <a:moveTo>
                    <a:pt x="39559" y="84942"/>
                  </a:moveTo>
                  <a:lnTo>
                    <a:pt x="39559" y="85143"/>
                  </a:lnTo>
                  <a:lnTo>
                    <a:pt x="39559" y="85545"/>
                  </a:lnTo>
                  <a:lnTo>
                    <a:pt x="39359" y="85143"/>
                  </a:lnTo>
                  <a:lnTo>
                    <a:pt x="39158" y="84942"/>
                  </a:lnTo>
                  <a:close/>
                  <a:moveTo>
                    <a:pt x="42973" y="85143"/>
                  </a:moveTo>
                  <a:lnTo>
                    <a:pt x="43174" y="85344"/>
                  </a:lnTo>
                  <a:lnTo>
                    <a:pt x="42973" y="85545"/>
                  </a:lnTo>
                  <a:lnTo>
                    <a:pt x="42572" y="85344"/>
                  </a:lnTo>
                  <a:lnTo>
                    <a:pt x="42973" y="85143"/>
                  </a:lnTo>
                  <a:close/>
                  <a:moveTo>
                    <a:pt x="46186" y="84942"/>
                  </a:moveTo>
                  <a:lnTo>
                    <a:pt x="46186" y="85344"/>
                  </a:lnTo>
                  <a:lnTo>
                    <a:pt x="46387" y="85344"/>
                  </a:lnTo>
                  <a:lnTo>
                    <a:pt x="46387" y="85545"/>
                  </a:lnTo>
                  <a:lnTo>
                    <a:pt x="46186" y="85545"/>
                  </a:lnTo>
                  <a:lnTo>
                    <a:pt x="45784" y="85344"/>
                  </a:lnTo>
                  <a:lnTo>
                    <a:pt x="45784" y="85143"/>
                  </a:lnTo>
                  <a:lnTo>
                    <a:pt x="45784" y="84942"/>
                  </a:lnTo>
                  <a:close/>
                  <a:moveTo>
                    <a:pt x="55423" y="85143"/>
                  </a:moveTo>
                  <a:lnTo>
                    <a:pt x="55624" y="85344"/>
                  </a:lnTo>
                  <a:lnTo>
                    <a:pt x="55624" y="85545"/>
                  </a:lnTo>
                  <a:lnTo>
                    <a:pt x="55423" y="85143"/>
                  </a:lnTo>
                  <a:close/>
                  <a:moveTo>
                    <a:pt x="82131" y="85143"/>
                  </a:moveTo>
                  <a:lnTo>
                    <a:pt x="82532" y="85545"/>
                  </a:lnTo>
                  <a:lnTo>
                    <a:pt x="82332" y="85545"/>
                  </a:lnTo>
                  <a:lnTo>
                    <a:pt x="82131" y="85143"/>
                  </a:lnTo>
                  <a:close/>
                  <a:moveTo>
                    <a:pt x="83336" y="84541"/>
                  </a:moveTo>
                  <a:lnTo>
                    <a:pt x="83536" y="84942"/>
                  </a:lnTo>
                  <a:lnTo>
                    <a:pt x="83536" y="85344"/>
                  </a:lnTo>
                  <a:lnTo>
                    <a:pt x="83336" y="85545"/>
                  </a:lnTo>
                  <a:lnTo>
                    <a:pt x="82934" y="85545"/>
                  </a:lnTo>
                  <a:lnTo>
                    <a:pt x="82934" y="85344"/>
                  </a:lnTo>
                  <a:lnTo>
                    <a:pt x="83135" y="85344"/>
                  </a:lnTo>
                  <a:lnTo>
                    <a:pt x="82934" y="84942"/>
                  </a:lnTo>
                  <a:lnTo>
                    <a:pt x="82934" y="84741"/>
                  </a:lnTo>
                  <a:lnTo>
                    <a:pt x="83135" y="84541"/>
                  </a:lnTo>
                  <a:close/>
                  <a:moveTo>
                    <a:pt x="87352" y="84942"/>
                  </a:moveTo>
                  <a:lnTo>
                    <a:pt x="87352" y="85143"/>
                  </a:lnTo>
                  <a:lnTo>
                    <a:pt x="87352" y="85344"/>
                  </a:lnTo>
                  <a:lnTo>
                    <a:pt x="87954" y="85143"/>
                  </a:lnTo>
                  <a:lnTo>
                    <a:pt x="87753" y="85545"/>
                  </a:lnTo>
                  <a:lnTo>
                    <a:pt x="87352" y="85545"/>
                  </a:lnTo>
                  <a:lnTo>
                    <a:pt x="87151" y="85344"/>
                  </a:lnTo>
                  <a:lnTo>
                    <a:pt x="87151" y="84942"/>
                  </a:lnTo>
                  <a:close/>
                  <a:moveTo>
                    <a:pt x="99802" y="85344"/>
                  </a:moveTo>
                  <a:lnTo>
                    <a:pt x="99802" y="85545"/>
                  </a:lnTo>
                  <a:lnTo>
                    <a:pt x="99601" y="85545"/>
                  </a:lnTo>
                  <a:lnTo>
                    <a:pt x="99601" y="85344"/>
                  </a:lnTo>
                  <a:close/>
                  <a:moveTo>
                    <a:pt x="104019" y="85143"/>
                  </a:moveTo>
                  <a:lnTo>
                    <a:pt x="104220" y="85344"/>
                  </a:lnTo>
                  <a:lnTo>
                    <a:pt x="104420" y="85545"/>
                  </a:lnTo>
                  <a:lnTo>
                    <a:pt x="103818" y="85545"/>
                  </a:lnTo>
                  <a:lnTo>
                    <a:pt x="103416" y="85143"/>
                  </a:lnTo>
                  <a:close/>
                  <a:moveTo>
                    <a:pt x="113055" y="85143"/>
                  </a:moveTo>
                  <a:lnTo>
                    <a:pt x="113457" y="85545"/>
                  </a:lnTo>
                  <a:lnTo>
                    <a:pt x="113055" y="85344"/>
                  </a:lnTo>
                  <a:lnTo>
                    <a:pt x="113055" y="85143"/>
                  </a:lnTo>
                  <a:close/>
                  <a:moveTo>
                    <a:pt x="261452" y="85143"/>
                  </a:moveTo>
                  <a:lnTo>
                    <a:pt x="261452" y="85545"/>
                  </a:lnTo>
                  <a:lnTo>
                    <a:pt x="261252" y="85545"/>
                  </a:lnTo>
                  <a:lnTo>
                    <a:pt x="261051" y="85344"/>
                  </a:lnTo>
                  <a:lnTo>
                    <a:pt x="261252" y="85344"/>
                  </a:lnTo>
                  <a:lnTo>
                    <a:pt x="261452" y="85143"/>
                  </a:lnTo>
                  <a:close/>
                  <a:moveTo>
                    <a:pt x="263661" y="85344"/>
                  </a:moveTo>
                  <a:lnTo>
                    <a:pt x="263059" y="85545"/>
                  </a:lnTo>
                  <a:lnTo>
                    <a:pt x="263059" y="85344"/>
                  </a:lnTo>
                  <a:close/>
                  <a:moveTo>
                    <a:pt x="36748" y="85344"/>
                  </a:moveTo>
                  <a:lnTo>
                    <a:pt x="36949" y="85545"/>
                  </a:lnTo>
                  <a:lnTo>
                    <a:pt x="36347" y="85746"/>
                  </a:lnTo>
                  <a:lnTo>
                    <a:pt x="36146" y="85746"/>
                  </a:lnTo>
                  <a:lnTo>
                    <a:pt x="36146" y="85545"/>
                  </a:lnTo>
                  <a:lnTo>
                    <a:pt x="36547" y="85344"/>
                  </a:lnTo>
                  <a:close/>
                  <a:moveTo>
                    <a:pt x="44379" y="85545"/>
                  </a:moveTo>
                  <a:lnTo>
                    <a:pt x="44580" y="85746"/>
                  </a:lnTo>
                  <a:lnTo>
                    <a:pt x="44178" y="85746"/>
                  </a:lnTo>
                  <a:lnTo>
                    <a:pt x="44379" y="85545"/>
                  </a:lnTo>
                  <a:close/>
                  <a:moveTo>
                    <a:pt x="54620" y="85545"/>
                  </a:moveTo>
                  <a:lnTo>
                    <a:pt x="54620" y="85746"/>
                  </a:lnTo>
                  <a:lnTo>
                    <a:pt x="54419" y="85746"/>
                  </a:lnTo>
                  <a:lnTo>
                    <a:pt x="54620" y="85545"/>
                  </a:lnTo>
                  <a:close/>
                  <a:moveTo>
                    <a:pt x="65062" y="85545"/>
                  </a:moveTo>
                  <a:lnTo>
                    <a:pt x="65062" y="85746"/>
                  </a:lnTo>
                  <a:lnTo>
                    <a:pt x="64861" y="85746"/>
                  </a:lnTo>
                  <a:lnTo>
                    <a:pt x="64660" y="85545"/>
                  </a:lnTo>
                  <a:close/>
                  <a:moveTo>
                    <a:pt x="108035" y="85344"/>
                  </a:moveTo>
                  <a:lnTo>
                    <a:pt x="108035" y="85545"/>
                  </a:lnTo>
                  <a:lnTo>
                    <a:pt x="107834" y="85545"/>
                  </a:lnTo>
                  <a:lnTo>
                    <a:pt x="107633" y="85746"/>
                  </a:lnTo>
                  <a:lnTo>
                    <a:pt x="107633" y="85545"/>
                  </a:lnTo>
                  <a:lnTo>
                    <a:pt x="108035" y="85344"/>
                  </a:lnTo>
                  <a:close/>
                  <a:moveTo>
                    <a:pt x="112453" y="85344"/>
                  </a:moveTo>
                  <a:lnTo>
                    <a:pt x="112654" y="85545"/>
                  </a:lnTo>
                  <a:lnTo>
                    <a:pt x="112654" y="85746"/>
                  </a:lnTo>
                  <a:lnTo>
                    <a:pt x="112453" y="85344"/>
                  </a:lnTo>
                  <a:close/>
                  <a:moveTo>
                    <a:pt x="259846" y="85545"/>
                  </a:moveTo>
                  <a:lnTo>
                    <a:pt x="259846" y="85746"/>
                  </a:lnTo>
                  <a:lnTo>
                    <a:pt x="259645" y="85746"/>
                  </a:lnTo>
                  <a:lnTo>
                    <a:pt x="259645" y="85545"/>
                  </a:lnTo>
                  <a:close/>
                  <a:moveTo>
                    <a:pt x="263461" y="85545"/>
                  </a:moveTo>
                  <a:lnTo>
                    <a:pt x="263862" y="85746"/>
                  </a:lnTo>
                  <a:lnTo>
                    <a:pt x="263059" y="85746"/>
                  </a:lnTo>
                  <a:lnTo>
                    <a:pt x="263461" y="85545"/>
                  </a:lnTo>
                  <a:close/>
                  <a:moveTo>
                    <a:pt x="45182" y="85746"/>
                  </a:moveTo>
                  <a:lnTo>
                    <a:pt x="45383" y="85946"/>
                  </a:lnTo>
                  <a:lnTo>
                    <a:pt x="44981" y="85946"/>
                  </a:lnTo>
                  <a:lnTo>
                    <a:pt x="45182" y="85746"/>
                  </a:lnTo>
                  <a:close/>
                  <a:moveTo>
                    <a:pt x="51206" y="85545"/>
                  </a:moveTo>
                  <a:lnTo>
                    <a:pt x="51407" y="85746"/>
                  </a:lnTo>
                  <a:lnTo>
                    <a:pt x="51407" y="85946"/>
                  </a:lnTo>
                  <a:lnTo>
                    <a:pt x="50604" y="85746"/>
                  </a:lnTo>
                  <a:lnTo>
                    <a:pt x="50001" y="85545"/>
                  </a:lnTo>
                  <a:close/>
                  <a:moveTo>
                    <a:pt x="60644" y="85545"/>
                  </a:moveTo>
                  <a:lnTo>
                    <a:pt x="60845" y="85746"/>
                  </a:lnTo>
                  <a:lnTo>
                    <a:pt x="60644" y="85946"/>
                  </a:lnTo>
                  <a:lnTo>
                    <a:pt x="60644" y="85746"/>
                  </a:lnTo>
                  <a:lnTo>
                    <a:pt x="60644" y="85545"/>
                  </a:lnTo>
                  <a:close/>
                  <a:moveTo>
                    <a:pt x="62853" y="85746"/>
                  </a:moveTo>
                  <a:lnTo>
                    <a:pt x="62652" y="85946"/>
                  </a:lnTo>
                  <a:lnTo>
                    <a:pt x="62452" y="85946"/>
                  </a:lnTo>
                  <a:lnTo>
                    <a:pt x="62050" y="85746"/>
                  </a:lnTo>
                  <a:close/>
                  <a:moveTo>
                    <a:pt x="63456" y="85746"/>
                  </a:moveTo>
                  <a:lnTo>
                    <a:pt x="63456" y="85946"/>
                  </a:lnTo>
                  <a:lnTo>
                    <a:pt x="63255" y="85946"/>
                  </a:lnTo>
                  <a:lnTo>
                    <a:pt x="63456" y="85746"/>
                  </a:lnTo>
                  <a:close/>
                  <a:moveTo>
                    <a:pt x="76107" y="85746"/>
                  </a:moveTo>
                  <a:lnTo>
                    <a:pt x="76107" y="85946"/>
                  </a:lnTo>
                  <a:lnTo>
                    <a:pt x="75906" y="85946"/>
                  </a:lnTo>
                  <a:lnTo>
                    <a:pt x="75906" y="85746"/>
                  </a:lnTo>
                  <a:close/>
                  <a:moveTo>
                    <a:pt x="76307" y="85344"/>
                  </a:moveTo>
                  <a:lnTo>
                    <a:pt x="77512" y="85545"/>
                  </a:lnTo>
                  <a:lnTo>
                    <a:pt x="77111" y="85746"/>
                  </a:lnTo>
                  <a:lnTo>
                    <a:pt x="76709" y="85946"/>
                  </a:lnTo>
                  <a:lnTo>
                    <a:pt x="76508" y="85746"/>
                  </a:lnTo>
                  <a:lnTo>
                    <a:pt x="76307" y="85344"/>
                  </a:lnTo>
                  <a:close/>
                  <a:moveTo>
                    <a:pt x="25704" y="85746"/>
                  </a:moveTo>
                  <a:lnTo>
                    <a:pt x="25904" y="85946"/>
                  </a:lnTo>
                  <a:lnTo>
                    <a:pt x="25704" y="86147"/>
                  </a:lnTo>
                  <a:lnTo>
                    <a:pt x="25302" y="86147"/>
                  </a:lnTo>
                  <a:lnTo>
                    <a:pt x="25302" y="85946"/>
                  </a:lnTo>
                  <a:lnTo>
                    <a:pt x="25101" y="85746"/>
                  </a:lnTo>
                  <a:close/>
                  <a:moveTo>
                    <a:pt x="40965" y="85946"/>
                  </a:moveTo>
                  <a:lnTo>
                    <a:pt x="41166" y="86147"/>
                  </a:lnTo>
                  <a:lnTo>
                    <a:pt x="40965" y="86147"/>
                  </a:lnTo>
                  <a:lnTo>
                    <a:pt x="40965" y="85946"/>
                  </a:lnTo>
                  <a:close/>
                  <a:moveTo>
                    <a:pt x="45584" y="85946"/>
                  </a:moveTo>
                  <a:lnTo>
                    <a:pt x="45584" y="86147"/>
                  </a:lnTo>
                  <a:lnTo>
                    <a:pt x="45383" y="86147"/>
                  </a:lnTo>
                  <a:lnTo>
                    <a:pt x="45584" y="85946"/>
                  </a:lnTo>
                  <a:close/>
                  <a:moveTo>
                    <a:pt x="68677" y="85746"/>
                  </a:moveTo>
                  <a:lnTo>
                    <a:pt x="69279" y="86147"/>
                  </a:lnTo>
                  <a:lnTo>
                    <a:pt x="68877" y="85946"/>
                  </a:lnTo>
                  <a:lnTo>
                    <a:pt x="68677" y="85946"/>
                  </a:lnTo>
                  <a:lnTo>
                    <a:pt x="68677" y="85746"/>
                  </a:lnTo>
                  <a:close/>
                  <a:moveTo>
                    <a:pt x="86147" y="85545"/>
                  </a:moveTo>
                  <a:lnTo>
                    <a:pt x="86549" y="85746"/>
                  </a:lnTo>
                  <a:lnTo>
                    <a:pt x="86147" y="86147"/>
                  </a:lnTo>
                  <a:lnTo>
                    <a:pt x="85946" y="85746"/>
                  </a:lnTo>
                  <a:lnTo>
                    <a:pt x="86147" y="85545"/>
                  </a:lnTo>
                  <a:close/>
                  <a:moveTo>
                    <a:pt x="258440" y="85946"/>
                  </a:moveTo>
                  <a:lnTo>
                    <a:pt x="258440" y="86147"/>
                  </a:lnTo>
                  <a:lnTo>
                    <a:pt x="258240" y="85946"/>
                  </a:lnTo>
                  <a:close/>
                  <a:moveTo>
                    <a:pt x="106830" y="86147"/>
                  </a:moveTo>
                  <a:lnTo>
                    <a:pt x="107031" y="86348"/>
                  </a:lnTo>
                  <a:lnTo>
                    <a:pt x="107031" y="86348"/>
                  </a:lnTo>
                  <a:lnTo>
                    <a:pt x="106629" y="86147"/>
                  </a:lnTo>
                  <a:close/>
                  <a:moveTo>
                    <a:pt x="36146" y="86147"/>
                  </a:moveTo>
                  <a:lnTo>
                    <a:pt x="36146" y="86348"/>
                  </a:lnTo>
                  <a:lnTo>
                    <a:pt x="35945" y="86348"/>
                  </a:lnTo>
                  <a:lnTo>
                    <a:pt x="36146" y="86147"/>
                  </a:lnTo>
                  <a:close/>
                  <a:moveTo>
                    <a:pt x="39961" y="86147"/>
                  </a:moveTo>
                  <a:lnTo>
                    <a:pt x="39760" y="86348"/>
                  </a:lnTo>
                  <a:lnTo>
                    <a:pt x="39760" y="86147"/>
                  </a:lnTo>
                  <a:close/>
                  <a:moveTo>
                    <a:pt x="44780" y="85946"/>
                  </a:moveTo>
                  <a:lnTo>
                    <a:pt x="44780" y="86147"/>
                  </a:lnTo>
                  <a:lnTo>
                    <a:pt x="44178" y="86348"/>
                  </a:lnTo>
                  <a:lnTo>
                    <a:pt x="44580" y="85946"/>
                  </a:lnTo>
                  <a:close/>
                  <a:moveTo>
                    <a:pt x="51407" y="86147"/>
                  </a:moveTo>
                  <a:lnTo>
                    <a:pt x="51608" y="86348"/>
                  </a:lnTo>
                  <a:lnTo>
                    <a:pt x="51407" y="86348"/>
                  </a:lnTo>
                  <a:lnTo>
                    <a:pt x="51407" y="86147"/>
                  </a:lnTo>
                  <a:close/>
                  <a:moveTo>
                    <a:pt x="55022" y="85143"/>
                  </a:moveTo>
                  <a:lnTo>
                    <a:pt x="55222" y="85344"/>
                  </a:lnTo>
                  <a:lnTo>
                    <a:pt x="55222" y="85545"/>
                  </a:lnTo>
                  <a:lnTo>
                    <a:pt x="55423" y="85746"/>
                  </a:lnTo>
                  <a:lnTo>
                    <a:pt x="55423" y="85946"/>
                  </a:lnTo>
                  <a:lnTo>
                    <a:pt x="55423" y="86147"/>
                  </a:lnTo>
                  <a:lnTo>
                    <a:pt x="55222" y="86348"/>
                  </a:lnTo>
                  <a:lnTo>
                    <a:pt x="54821" y="86348"/>
                  </a:lnTo>
                  <a:lnTo>
                    <a:pt x="54018" y="86147"/>
                  </a:lnTo>
                  <a:lnTo>
                    <a:pt x="54218" y="85946"/>
                  </a:lnTo>
                  <a:lnTo>
                    <a:pt x="54620" y="85946"/>
                  </a:lnTo>
                  <a:lnTo>
                    <a:pt x="55022" y="86147"/>
                  </a:lnTo>
                  <a:lnTo>
                    <a:pt x="55022" y="85746"/>
                  </a:lnTo>
                  <a:lnTo>
                    <a:pt x="55222" y="85545"/>
                  </a:lnTo>
                  <a:lnTo>
                    <a:pt x="55022" y="85545"/>
                  </a:lnTo>
                  <a:lnTo>
                    <a:pt x="54620" y="85344"/>
                  </a:lnTo>
                  <a:lnTo>
                    <a:pt x="55022" y="85143"/>
                  </a:lnTo>
                  <a:close/>
                  <a:moveTo>
                    <a:pt x="70082" y="85946"/>
                  </a:moveTo>
                  <a:lnTo>
                    <a:pt x="69881" y="86147"/>
                  </a:lnTo>
                  <a:lnTo>
                    <a:pt x="69681" y="86348"/>
                  </a:lnTo>
                  <a:lnTo>
                    <a:pt x="69681" y="86147"/>
                  </a:lnTo>
                  <a:lnTo>
                    <a:pt x="70082" y="85946"/>
                  </a:lnTo>
                  <a:close/>
                  <a:moveTo>
                    <a:pt x="72291" y="85746"/>
                  </a:moveTo>
                  <a:lnTo>
                    <a:pt x="72693" y="85946"/>
                  </a:lnTo>
                  <a:lnTo>
                    <a:pt x="72492" y="86348"/>
                  </a:lnTo>
                  <a:lnTo>
                    <a:pt x="72291" y="85746"/>
                  </a:lnTo>
                  <a:close/>
                  <a:moveTo>
                    <a:pt x="73898" y="85746"/>
                  </a:moveTo>
                  <a:lnTo>
                    <a:pt x="74299" y="85946"/>
                  </a:lnTo>
                  <a:lnTo>
                    <a:pt x="73898" y="85946"/>
                  </a:lnTo>
                  <a:lnTo>
                    <a:pt x="73697" y="86147"/>
                  </a:lnTo>
                  <a:lnTo>
                    <a:pt x="73496" y="86348"/>
                  </a:lnTo>
                  <a:lnTo>
                    <a:pt x="73094" y="86348"/>
                  </a:lnTo>
                  <a:lnTo>
                    <a:pt x="73697" y="85946"/>
                  </a:lnTo>
                  <a:lnTo>
                    <a:pt x="73898" y="85746"/>
                  </a:lnTo>
                  <a:close/>
                  <a:moveTo>
                    <a:pt x="79922" y="85946"/>
                  </a:moveTo>
                  <a:lnTo>
                    <a:pt x="80524" y="86147"/>
                  </a:lnTo>
                  <a:lnTo>
                    <a:pt x="80725" y="86147"/>
                  </a:lnTo>
                  <a:lnTo>
                    <a:pt x="80926" y="86348"/>
                  </a:lnTo>
                  <a:lnTo>
                    <a:pt x="80323" y="86147"/>
                  </a:lnTo>
                  <a:lnTo>
                    <a:pt x="79922" y="85946"/>
                  </a:lnTo>
                  <a:close/>
                  <a:moveTo>
                    <a:pt x="81528" y="83135"/>
                  </a:moveTo>
                  <a:lnTo>
                    <a:pt x="81930" y="83336"/>
                  </a:lnTo>
                  <a:lnTo>
                    <a:pt x="82532" y="83737"/>
                  </a:lnTo>
                  <a:lnTo>
                    <a:pt x="82532" y="83938"/>
                  </a:lnTo>
                  <a:lnTo>
                    <a:pt x="82332" y="84139"/>
                  </a:lnTo>
                  <a:lnTo>
                    <a:pt x="82532" y="84942"/>
                  </a:lnTo>
                  <a:lnTo>
                    <a:pt x="82131" y="84942"/>
                  </a:lnTo>
                  <a:lnTo>
                    <a:pt x="81930" y="85143"/>
                  </a:lnTo>
                  <a:lnTo>
                    <a:pt x="81729" y="85545"/>
                  </a:lnTo>
                  <a:lnTo>
                    <a:pt x="81729" y="86348"/>
                  </a:lnTo>
                  <a:lnTo>
                    <a:pt x="81328" y="85946"/>
                  </a:lnTo>
                  <a:lnTo>
                    <a:pt x="81127" y="85746"/>
                  </a:lnTo>
                  <a:lnTo>
                    <a:pt x="81328" y="85143"/>
                  </a:lnTo>
                  <a:lnTo>
                    <a:pt x="81528" y="84942"/>
                  </a:lnTo>
                  <a:lnTo>
                    <a:pt x="81528" y="84541"/>
                  </a:lnTo>
                  <a:lnTo>
                    <a:pt x="81127" y="84541"/>
                  </a:lnTo>
                  <a:lnTo>
                    <a:pt x="80524" y="84340"/>
                  </a:lnTo>
                  <a:lnTo>
                    <a:pt x="80725" y="84340"/>
                  </a:lnTo>
                  <a:lnTo>
                    <a:pt x="80725" y="84139"/>
                  </a:lnTo>
                  <a:lnTo>
                    <a:pt x="80123" y="84139"/>
                  </a:lnTo>
                  <a:lnTo>
                    <a:pt x="80123" y="83938"/>
                  </a:lnTo>
                  <a:lnTo>
                    <a:pt x="80323" y="83737"/>
                  </a:lnTo>
                  <a:lnTo>
                    <a:pt x="81528" y="83938"/>
                  </a:lnTo>
                  <a:lnTo>
                    <a:pt x="81328" y="83537"/>
                  </a:lnTo>
                  <a:lnTo>
                    <a:pt x="81328" y="83336"/>
                  </a:lnTo>
                  <a:lnTo>
                    <a:pt x="81528" y="83135"/>
                  </a:lnTo>
                  <a:close/>
                  <a:moveTo>
                    <a:pt x="82332" y="86147"/>
                  </a:moveTo>
                  <a:lnTo>
                    <a:pt x="82332" y="86348"/>
                  </a:lnTo>
                  <a:lnTo>
                    <a:pt x="81930" y="86348"/>
                  </a:lnTo>
                  <a:lnTo>
                    <a:pt x="82332" y="86147"/>
                  </a:lnTo>
                  <a:close/>
                  <a:moveTo>
                    <a:pt x="106629" y="86147"/>
                  </a:moveTo>
                  <a:lnTo>
                    <a:pt x="106429" y="86348"/>
                  </a:lnTo>
                  <a:lnTo>
                    <a:pt x="106429" y="86147"/>
                  </a:lnTo>
                  <a:close/>
                  <a:moveTo>
                    <a:pt x="109441" y="85946"/>
                  </a:moveTo>
                  <a:lnTo>
                    <a:pt x="109441" y="86348"/>
                  </a:lnTo>
                  <a:lnTo>
                    <a:pt x="109240" y="86348"/>
                  </a:lnTo>
                  <a:lnTo>
                    <a:pt x="109039" y="85946"/>
                  </a:lnTo>
                  <a:close/>
                  <a:moveTo>
                    <a:pt x="115264" y="85946"/>
                  </a:moveTo>
                  <a:lnTo>
                    <a:pt x="115867" y="86348"/>
                  </a:lnTo>
                  <a:lnTo>
                    <a:pt x="115465" y="86348"/>
                  </a:lnTo>
                  <a:lnTo>
                    <a:pt x="115264" y="85946"/>
                  </a:lnTo>
                  <a:close/>
                  <a:moveTo>
                    <a:pt x="37953" y="85545"/>
                  </a:moveTo>
                  <a:lnTo>
                    <a:pt x="38154" y="85946"/>
                  </a:lnTo>
                  <a:lnTo>
                    <a:pt x="38154" y="86348"/>
                  </a:lnTo>
                  <a:lnTo>
                    <a:pt x="38756" y="86549"/>
                  </a:lnTo>
                  <a:lnTo>
                    <a:pt x="37752" y="86549"/>
                  </a:lnTo>
                  <a:lnTo>
                    <a:pt x="37551" y="86348"/>
                  </a:lnTo>
                  <a:lnTo>
                    <a:pt x="37953" y="85545"/>
                  </a:lnTo>
                  <a:close/>
                  <a:moveTo>
                    <a:pt x="45584" y="86348"/>
                  </a:moveTo>
                  <a:lnTo>
                    <a:pt x="45584" y="86549"/>
                  </a:lnTo>
                  <a:lnTo>
                    <a:pt x="45383" y="86549"/>
                  </a:lnTo>
                  <a:lnTo>
                    <a:pt x="45584" y="86348"/>
                  </a:lnTo>
                  <a:close/>
                  <a:moveTo>
                    <a:pt x="46588" y="86348"/>
                  </a:moveTo>
                  <a:lnTo>
                    <a:pt x="46588" y="86549"/>
                  </a:lnTo>
                  <a:lnTo>
                    <a:pt x="46387" y="86549"/>
                  </a:lnTo>
                  <a:lnTo>
                    <a:pt x="46387" y="86348"/>
                  </a:lnTo>
                  <a:close/>
                  <a:moveTo>
                    <a:pt x="67472" y="86348"/>
                  </a:moveTo>
                  <a:lnTo>
                    <a:pt x="67070" y="86549"/>
                  </a:lnTo>
                  <a:lnTo>
                    <a:pt x="66869" y="86348"/>
                  </a:lnTo>
                  <a:close/>
                  <a:moveTo>
                    <a:pt x="87954" y="86348"/>
                  </a:moveTo>
                  <a:lnTo>
                    <a:pt x="88155" y="86549"/>
                  </a:lnTo>
                  <a:lnTo>
                    <a:pt x="87753" y="86549"/>
                  </a:lnTo>
                  <a:lnTo>
                    <a:pt x="87352" y="86348"/>
                  </a:lnTo>
                  <a:close/>
                  <a:moveTo>
                    <a:pt x="25704" y="86348"/>
                  </a:moveTo>
                  <a:lnTo>
                    <a:pt x="25704" y="86549"/>
                  </a:lnTo>
                  <a:lnTo>
                    <a:pt x="25101" y="86750"/>
                  </a:lnTo>
                  <a:lnTo>
                    <a:pt x="25503" y="86549"/>
                  </a:lnTo>
                  <a:lnTo>
                    <a:pt x="25704" y="86348"/>
                  </a:lnTo>
                  <a:close/>
                  <a:moveTo>
                    <a:pt x="36347" y="85946"/>
                  </a:moveTo>
                  <a:lnTo>
                    <a:pt x="37150" y="86348"/>
                  </a:lnTo>
                  <a:lnTo>
                    <a:pt x="37351" y="86549"/>
                  </a:lnTo>
                  <a:lnTo>
                    <a:pt x="37150" y="86750"/>
                  </a:lnTo>
                  <a:lnTo>
                    <a:pt x="36748" y="86750"/>
                  </a:lnTo>
                  <a:lnTo>
                    <a:pt x="36146" y="86549"/>
                  </a:lnTo>
                  <a:lnTo>
                    <a:pt x="36547" y="86549"/>
                  </a:lnTo>
                  <a:lnTo>
                    <a:pt x="36347" y="85946"/>
                  </a:lnTo>
                  <a:close/>
                  <a:moveTo>
                    <a:pt x="89360" y="85946"/>
                  </a:moveTo>
                  <a:lnTo>
                    <a:pt x="89360" y="86348"/>
                  </a:lnTo>
                  <a:lnTo>
                    <a:pt x="89360" y="86549"/>
                  </a:lnTo>
                  <a:lnTo>
                    <a:pt x="89159" y="86549"/>
                  </a:lnTo>
                  <a:lnTo>
                    <a:pt x="89159" y="86750"/>
                  </a:lnTo>
                  <a:lnTo>
                    <a:pt x="88958" y="86750"/>
                  </a:lnTo>
                  <a:lnTo>
                    <a:pt x="88757" y="86549"/>
                  </a:lnTo>
                  <a:lnTo>
                    <a:pt x="88958" y="86348"/>
                  </a:lnTo>
                  <a:lnTo>
                    <a:pt x="88958" y="85946"/>
                  </a:lnTo>
                  <a:close/>
                  <a:moveTo>
                    <a:pt x="107633" y="85946"/>
                  </a:moveTo>
                  <a:lnTo>
                    <a:pt x="107433" y="86549"/>
                  </a:lnTo>
                  <a:lnTo>
                    <a:pt x="108035" y="86549"/>
                  </a:lnTo>
                  <a:lnTo>
                    <a:pt x="107834" y="86750"/>
                  </a:lnTo>
                  <a:lnTo>
                    <a:pt x="107433" y="86549"/>
                  </a:lnTo>
                  <a:lnTo>
                    <a:pt x="107232" y="86147"/>
                  </a:lnTo>
                  <a:lnTo>
                    <a:pt x="107433" y="85946"/>
                  </a:lnTo>
                  <a:close/>
                  <a:moveTo>
                    <a:pt x="110043" y="86549"/>
                  </a:moveTo>
                  <a:lnTo>
                    <a:pt x="110043" y="86750"/>
                  </a:lnTo>
                  <a:lnTo>
                    <a:pt x="109842" y="86750"/>
                  </a:lnTo>
                  <a:lnTo>
                    <a:pt x="109842" y="86549"/>
                  </a:lnTo>
                  <a:close/>
                  <a:moveTo>
                    <a:pt x="45985" y="86750"/>
                  </a:moveTo>
                  <a:lnTo>
                    <a:pt x="45985" y="86950"/>
                  </a:lnTo>
                  <a:lnTo>
                    <a:pt x="45784" y="86750"/>
                  </a:lnTo>
                  <a:close/>
                  <a:moveTo>
                    <a:pt x="50403" y="86750"/>
                  </a:moveTo>
                  <a:lnTo>
                    <a:pt x="50403" y="86950"/>
                  </a:lnTo>
                  <a:lnTo>
                    <a:pt x="50202" y="86950"/>
                  </a:lnTo>
                  <a:lnTo>
                    <a:pt x="50403" y="86750"/>
                  </a:lnTo>
                  <a:close/>
                  <a:moveTo>
                    <a:pt x="52411" y="86549"/>
                  </a:moveTo>
                  <a:lnTo>
                    <a:pt x="52411" y="86750"/>
                  </a:lnTo>
                  <a:lnTo>
                    <a:pt x="52411" y="86950"/>
                  </a:lnTo>
                  <a:lnTo>
                    <a:pt x="52010" y="86950"/>
                  </a:lnTo>
                  <a:lnTo>
                    <a:pt x="52010" y="86750"/>
                  </a:lnTo>
                  <a:lnTo>
                    <a:pt x="52210" y="86549"/>
                  </a:lnTo>
                  <a:close/>
                  <a:moveTo>
                    <a:pt x="61648" y="86750"/>
                  </a:moveTo>
                  <a:lnTo>
                    <a:pt x="61448" y="86950"/>
                  </a:lnTo>
                  <a:lnTo>
                    <a:pt x="61247" y="86950"/>
                  </a:lnTo>
                  <a:lnTo>
                    <a:pt x="61448" y="86750"/>
                  </a:lnTo>
                  <a:close/>
                  <a:moveTo>
                    <a:pt x="62853" y="86750"/>
                  </a:moveTo>
                  <a:lnTo>
                    <a:pt x="63054" y="86950"/>
                  </a:lnTo>
                  <a:lnTo>
                    <a:pt x="62652" y="86950"/>
                  </a:lnTo>
                  <a:lnTo>
                    <a:pt x="62853" y="86750"/>
                  </a:lnTo>
                  <a:close/>
                  <a:moveTo>
                    <a:pt x="68275" y="86750"/>
                  </a:moveTo>
                  <a:lnTo>
                    <a:pt x="68074" y="86950"/>
                  </a:lnTo>
                  <a:lnTo>
                    <a:pt x="67873" y="86950"/>
                  </a:lnTo>
                  <a:lnTo>
                    <a:pt x="68074" y="86750"/>
                  </a:lnTo>
                  <a:close/>
                  <a:moveTo>
                    <a:pt x="107031" y="86549"/>
                  </a:moveTo>
                  <a:lnTo>
                    <a:pt x="107031" y="86750"/>
                  </a:lnTo>
                  <a:lnTo>
                    <a:pt x="106830" y="86950"/>
                  </a:lnTo>
                  <a:lnTo>
                    <a:pt x="106830" y="86549"/>
                  </a:lnTo>
                  <a:close/>
                  <a:moveTo>
                    <a:pt x="115867" y="86750"/>
                  </a:moveTo>
                  <a:lnTo>
                    <a:pt x="116067" y="86950"/>
                  </a:lnTo>
                  <a:lnTo>
                    <a:pt x="115666" y="86950"/>
                  </a:lnTo>
                  <a:lnTo>
                    <a:pt x="115666" y="86750"/>
                  </a:lnTo>
                  <a:close/>
                  <a:moveTo>
                    <a:pt x="33134" y="85143"/>
                  </a:moveTo>
                  <a:lnTo>
                    <a:pt x="33736" y="85344"/>
                  </a:lnTo>
                  <a:lnTo>
                    <a:pt x="35142" y="85344"/>
                  </a:lnTo>
                  <a:lnTo>
                    <a:pt x="34740" y="85545"/>
                  </a:lnTo>
                  <a:lnTo>
                    <a:pt x="35543" y="85545"/>
                  </a:lnTo>
                  <a:lnTo>
                    <a:pt x="35142" y="85946"/>
                  </a:lnTo>
                  <a:lnTo>
                    <a:pt x="35744" y="85946"/>
                  </a:lnTo>
                  <a:lnTo>
                    <a:pt x="35744" y="86348"/>
                  </a:lnTo>
                  <a:lnTo>
                    <a:pt x="35543" y="86750"/>
                  </a:lnTo>
                  <a:lnTo>
                    <a:pt x="35358" y="87120"/>
                  </a:lnTo>
                  <a:lnTo>
                    <a:pt x="35358" y="87120"/>
                  </a:lnTo>
                  <a:lnTo>
                    <a:pt x="34740" y="86348"/>
                  </a:lnTo>
                  <a:lnTo>
                    <a:pt x="32531" y="86348"/>
                  </a:lnTo>
                  <a:lnTo>
                    <a:pt x="32130" y="86147"/>
                  </a:lnTo>
                  <a:lnTo>
                    <a:pt x="31728" y="85946"/>
                  </a:lnTo>
                  <a:lnTo>
                    <a:pt x="31728" y="85545"/>
                  </a:lnTo>
                  <a:lnTo>
                    <a:pt x="31728" y="85143"/>
                  </a:lnTo>
                  <a:lnTo>
                    <a:pt x="31929" y="85344"/>
                  </a:lnTo>
                  <a:lnTo>
                    <a:pt x="31728" y="85545"/>
                  </a:lnTo>
                  <a:lnTo>
                    <a:pt x="32330" y="85143"/>
                  </a:lnTo>
                  <a:close/>
                  <a:moveTo>
                    <a:pt x="66869" y="86950"/>
                  </a:moveTo>
                  <a:lnTo>
                    <a:pt x="67070" y="87151"/>
                  </a:lnTo>
                  <a:lnTo>
                    <a:pt x="67070" y="87151"/>
                  </a:lnTo>
                  <a:lnTo>
                    <a:pt x="66669" y="86950"/>
                  </a:lnTo>
                  <a:close/>
                  <a:moveTo>
                    <a:pt x="40965" y="86549"/>
                  </a:moveTo>
                  <a:lnTo>
                    <a:pt x="40965" y="86950"/>
                  </a:lnTo>
                  <a:lnTo>
                    <a:pt x="40764" y="87151"/>
                  </a:lnTo>
                  <a:lnTo>
                    <a:pt x="40563" y="86750"/>
                  </a:lnTo>
                  <a:lnTo>
                    <a:pt x="40563" y="86549"/>
                  </a:lnTo>
                  <a:close/>
                  <a:moveTo>
                    <a:pt x="42772" y="86750"/>
                  </a:moveTo>
                  <a:lnTo>
                    <a:pt x="42572" y="87151"/>
                  </a:lnTo>
                  <a:lnTo>
                    <a:pt x="42371" y="87151"/>
                  </a:lnTo>
                  <a:lnTo>
                    <a:pt x="42572" y="86750"/>
                  </a:lnTo>
                  <a:close/>
                  <a:moveTo>
                    <a:pt x="71488" y="86950"/>
                  </a:moveTo>
                  <a:lnTo>
                    <a:pt x="71689" y="87151"/>
                  </a:lnTo>
                  <a:lnTo>
                    <a:pt x="71287" y="87151"/>
                  </a:lnTo>
                  <a:lnTo>
                    <a:pt x="71488" y="86950"/>
                  </a:lnTo>
                  <a:close/>
                  <a:moveTo>
                    <a:pt x="104621" y="86950"/>
                  </a:moveTo>
                  <a:lnTo>
                    <a:pt x="104822" y="87151"/>
                  </a:lnTo>
                  <a:lnTo>
                    <a:pt x="104621" y="87151"/>
                  </a:lnTo>
                  <a:lnTo>
                    <a:pt x="104621" y="86950"/>
                  </a:lnTo>
                  <a:close/>
                  <a:moveTo>
                    <a:pt x="42170" y="87151"/>
                  </a:moveTo>
                  <a:lnTo>
                    <a:pt x="41969" y="87352"/>
                  </a:lnTo>
                  <a:lnTo>
                    <a:pt x="41969" y="87151"/>
                  </a:lnTo>
                  <a:close/>
                  <a:moveTo>
                    <a:pt x="57030" y="87151"/>
                  </a:moveTo>
                  <a:lnTo>
                    <a:pt x="57231" y="87352"/>
                  </a:lnTo>
                  <a:lnTo>
                    <a:pt x="57030" y="87352"/>
                  </a:lnTo>
                  <a:lnTo>
                    <a:pt x="57030" y="87151"/>
                  </a:lnTo>
                  <a:close/>
                  <a:moveTo>
                    <a:pt x="70283" y="86750"/>
                  </a:moveTo>
                  <a:lnTo>
                    <a:pt x="70685" y="86950"/>
                  </a:lnTo>
                  <a:lnTo>
                    <a:pt x="70082" y="87151"/>
                  </a:lnTo>
                  <a:lnTo>
                    <a:pt x="69279" y="87151"/>
                  </a:lnTo>
                  <a:lnTo>
                    <a:pt x="68877" y="87352"/>
                  </a:lnTo>
                  <a:lnTo>
                    <a:pt x="68677" y="87151"/>
                  </a:lnTo>
                  <a:lnTo>
                    <a:pt x="68877" y="86950"/>
                  </a:lnTo>
                  <a:lnTo>
                    <a:pt x="69279" y="86750"/>
                  </a:lnTo>
                  <a:close/>
                  <a:moveTo>
                    <a:pt x="74701" y="86950"/>
                  </a:moveTo>
                  <a:lnTo>
                    <a:pt x="75102" y="87151"/>
                  </a:lnTo>
                  <a:lnTo>
                    <a:pt x="74500" y="87151"/>
                  </a:lnTo>
                  <a:lnTo>
                    <a:pt x="74299" y="87352"/>
                  </a:lnTo>
                  <a:lnTo>
                    <a:pt x="74299" y="86950"/>
                  </a:lnTo>
                  <a:close/>
                  <a:moveTo>
                    <a:pt x="87352" y="87151"/>
                  </a:moveTo>
                  <a:lnTo>
                    <a:pt x="87753" y="87352"/>
                  </a:lnTo>
                  <a:lnTo>
                    <a:pt x="87553" y="87352"/>
                  </a:lnTo>
                  <a:lnTo>
                    <a:pt x="87352" y="87151"/>
                  </a:lnTo>
                  <a:close/>
                  <a:moveTo>
                    <a:pt x="96589" y="87151"/>
                  </a:moveTo>
                  <a:lnTo>
                    <a:pt x="96790" y="87352"/>
                  </a:lnTo>
                  <a:lnTo>
                    <a:pt x="96589" y="87352"/>
                  </a:lnTo>
                  <a:lnTo>
                    <a:pt x="96589" y="87151"/>
                  </a:lnTo>
                  <a:close/>
                  <a:moveTo>
                    <a:pt x="108035" y="86950"/>
                  </a:moveTo>
                  <a:lnTo>
                    <a:pt x="108035" y="87151"/>
                  </a:lnTo>
                  <a:lnTo>
                    <a:pt x="107633" y="87352"/>
                  </a:lnTo>
                  <a:lnTo>
                    <a:pt x="107633" y="87151"/>
                  </a:lnTo>
                  <a:lnTo>
                    <a:pt x="108035" y="86950"/>
                  </a:lnTo>
                  <a:close/>
                  <a:moveTo>
                    <a:pt x="114662" y="87151"/>
                  </a:moveTo>
                  <a:lnTo>
                    <a:pt x="114662" y="87352"/>
                  </a:lnTo>
                  <a:lnTo>
                    <a:pt x="114461" y="87151"/>
                  </a:lnTo>
                  <a:close/>
                  <a:moveTo>
                    <a:pt x="117071" y="87151"/>
                  </a:moveTo>
                  <a:lnTo>
                    <a:pt x="117272" y="87352"/>
                  </a:lnTo>
                  <a:lnTo>
                    <a:pt x="116871" y="87352"/>
                  </a:lnTo>
                  <a:lnTo>
                    <a:pt x="117071" y="87151"/>
                  </a:lnTo>
                  <a:close/>
                  <a:moveTo>
                    <a:pt x="119883" y="86950"/>
                  </a:moveTo>
                  <a:lnTo>
                    <a:pt x="120284" y="87151"/>
                  </a:lnTo>
                  <a:lnTo>
                    <a:pt x="119883" y="87352"/>
                  </a:lnTo>
                  <a:lnTo>
                    <a:pt x="119682" y="87151"/>
                  </a:lnTo>
                  <a:lnTo>
                    <a:pt x="119883" y="86950"/>
                  </a:lnTo>
                  <a:close/>
                  <a:moveTo>
                    <a:pt x="121088" y="87151"/>
                  </a:moveTo>
                  <a:lnTo>
                    <a:pt x="121489" y="87352"/>
                  </a:lnTo>
                  <a:lnTo>
                    <a:pt x="120887" y="87352"/>
                  </a:lnTo>
                  <a:lnTo>
                    <a:pt x="120887" y="87151"/>
                  </a:lnTo>
                  <a:close/>
                  <a:moveTo>
                    <a:pt x="125104" y="86750"/>
                  </a:moveTo>
                  <a:lnTo>
                    <a:pt x="124903" y="87151"/>
                  </a:lnTo>
                  <a:lnTo>
                    <a:pt x="125305" y="87352"/>
                  </a:lnTo>
                  <a:lnTo>
                    <a:pt x="125104" y="87352"/>
                  </a:lnTo>
                  <a:lnTo>
                    <a:pt x="124702" y="87151"/>
                  </a:lnTo>
                  <a:lnTo>
                    <a:pt x="124300" y="86750"/>
                  </a:lnTo>
                  <a:close/>
                  <a:moveTo>
                    <a:pt x="43375" y="87151"/>
                  </a:moveTo>
                  <a:lnTo>
                    <a:pt x="43375" y="87352"/>
                  </a:lnTo>
                  <a:lnTo>
                    <a:pt x="43174" y="87553"/>
                  </a:lnTo>
                  <a:lnTo>
                    <a:pt x="43375" y="87151"/>
                  </a:lnTo>
                  <a:close/>
                  <a:moveTo>
                    <a:pt x="43977" y="86950"/>
                  </a:moveTo>
                  <a:lnTo>
                    <a:pt x="43977" y="87151"/>
                  </a:lnTo>
                  <a:lnTo>
                    <a:pt x="44178" y="87553"/>
                  </a:lnTo>
                  <a:lnTo>
                    <a:pt x="43977" y="87352"/>
                  </a:lnTo>
                  <a:lnTo>
                    <a:pt x="43977" y="87151"/>
                  </a:lnTo>
                  <a:lnTo>
                    <a:pt x="43776" y="86950"/>
                  </a:lnTo>
                  <a:close/>
                  <a:moveTo>
                    <a:pt x="54218" y="87352"/>
                  </a:moveTo>
                  <a:lnTo>
                    <a:pt x="54419" y="87553"/>
                  </a:lnTo>
                  <a:lnTo>
                    <a:pt x="54018" y="87553"/>
                  </a:lnTo>
                  <a:lnTo>
                    <a:pt x="54018" y="87352"/>
                  </a:lnTo>
                  <a:close/>
                  <a:moveTo>
                    <a:pt x="56227" y="87151"/>
                  </a:moveTo>
                  <a:lnTo>
                    <a:pt x="56427" y="87553"/>
                  </a:lnTo>
                  <a:lnTo>
                    <a:pt x="56026" y="87352"/>
                  </a:lnTo>
                  <a:lnTo>
                    <a:pt x="56026" y="87151"/>
                  </a:lnTo>
                  <a:close/>
                  <a:moveTo>
                    <a:pt x="60644" y="87352"/>
                  </a:moveTo>
                  <a:lnTo>
                    <a:pt x="60042" y="87553"/>
                  </a:lnTo>
                  <a:lnTo>
                    <a:pt x="60042" y="87352"/>
                  </a:lnTo>
                  <a:close/>
                  <a:moveTo>
                    <a:pt x="66267" y="87352"/>
                  </a:moveTo>
                  <a:lnTo>
                    <a:pt x="66267" y="87553"/>
                  </a:lnTo>
                  <a:lnTo>
                    <a:pt x="66066" y="87352"/>
                  </a:lnTo>
                  <a:close/>
                  <a:moveTo>
                    <a:pt x="70886" y="87151"/>
                  </a:moveTo>
                  <a:lnTo>
                    <a:pt x="70886" y="87352"/>
                  </a:lnTo>
                  <a:lnTo>
                    <a:pt x="70484" y="87553"/>
                  </a:lnTo>
                  <a:lnTo>
                    <a:pt x="70283" y="87553"/>
                  </a:lnTo>
                  <a:lnTo>
                    <a:pt x="70283" y="87352"/>
                  </a:lnTo>
                  <a:lnTo>
                    <a:pt x="70685" y="87151"/>
                  </a:lnTo>
                  <a:close/>
                  <a:moveTo>
                    <a:pt x="71890" y="87352"/>
                  </a:moveTo>
                  <a:lnTo>
                    <a:pt x="71689" y="87553"/>
                  </a:lnTo>
                  <a:lnTo>
                    <a:pt x="71287" y="87553"/>
                  </a:lnTo>
                  <a:lnTo>
                    <a:pt x="71488" y="87352"/>
                  </a:lnTo>
                  <a:close/>
                  <a:moveTo>
                    <a:pt x="75504" y="87151"/>
                  </a:moveTo>
                  <a:lnTo>
                    <a:pt x="75906" y="87553"/>
                  </a:lnTo>
                  <a:lnTo>
                    <a:pt x="75504" y="87553"/>
                  </a:lnTo>
                  <a:lnTo>
                    <a:pt x="75303" y="87352"/>
                  </a:lnTo>
                  <a:lnTo>
                    <a:pt x="75303" y="87151"/>
                  </a:lnTo>
                  <a:close/>
                  <a:moveTo>
                    <a:pt x="90565" y="87151"/>
                  </a:moveTo>
                  <a:lnTo>
                    <a:pt x="90364" y="87553"/>
                  </a:lnTo>
                  <a:lnTo>
                    <a:pt x="90163" y="87151"/>
                  </a:lnTo>
                  <a:close/>
                  <a:moveTo>
                    <a:pt x="98798" y="87151"/>
                  </a:moveTo>
                  <a:lnTo>
                    <a:pt x="98798" y="87352"/>
                  </a:lnTo>
                  <a:lnTo>
                    <a:pt x="98597" y="87352"/>
                  </a:lnTo>
                  <a:lnTo>
                    <a:pt x="98195" y="87553"/>
                  </a:lnTo>
                  <a:lnTo>
                    <a:pt x="97995" y="87151"/>
                  </a:lnTo>
                  <a:close/>
                  <a:moveTo>
                    <a:pt x="109441" y="86750"/>
                  </a:moveTo>
                  <a:lnTo>
                    <a:pt x="109842" y="86950"/>
                  </a:lnTo>
                  <a:lnTo>
                    <a:pt x="109842" y="87352"/>
                  </a:lnTo>
                  <a:lnTo>
                    <a:pt x="109641" y="87352"/>
                  </a:lnTo>
                  <a:lnTo>
                    <a:pt x="109240" y="87553"/>
                  </a:lnTo>
                  <a:lnTo>
                    <a:pt x="109039" y="87151"/>
                  </a:lnTo>
                  <a:lnTo>
                    <a:pt x="109441" y="86950"/>
                  </a:lnTo>
                  <a:lnTo>
                    <a:pt x="109441" y="86750"/>
                  </a:lnTo>
                  <a:close/>
                  <a:moveTo>
                    <a:pt x="116871" y="87151"/>
                  </a:moveTo>
                  <a:lnTo>
                    <a:pt x="116469" y="87553"/>
                  </a:lnTo>
                  <a:lnTo>
                    <a:pt x="116067" y="87352"/>
                  </a:lnTo>
                  <a:lnTo>
                    <a:pt x="116268" y="87352"/>
                  </a:lnTo>
                  <a:lnTo>
                    <a:pt x="116871" y="87151"/>
                  </a:lnTo>
                  <a:close/>
                  <a:moveTo>
                    <a:pt x="128116" y="87352"/>
                  </a:moveTo>
                  <a:lnTo>
                    <a:pt x="127915" y="87553"/>
                  </a:lnTo>
                  <a:lnTo>
                    <a:pt x="127714" y="87352"/>
                  </a:lnTo>
                  <a:close/>
                  <a:moveTo>
                    <a:pt x="260649" y="87352"/>
                  </a:moveTo>
                  <a:lnTo>
                    <a:pt x="260448" y="87553"/>
                  </a:lnTo>
                  <a:lnTo>
                    <a:pt x="260248" y="87352"/>
                  </a:lnTo>
                  <a:close/>
                  <a:moveTo>
                    <a:pt x="40965" y="87553"/>
                  </a:moveTo>
                  <a:lnTo>
                    <a:pt x="41166" y="87754"/>
                  </a:lnTo>
                  <a:lnTo>
                    <a:pt x="40563" y="87754"/>
                  </a:lnTo>
                  <a:lnTo>
                    <a:pt x="40965" y="87553"/>
                  </a:lnTo>
                  <a:close/>
                  <a:moveTo>
                    <a:pt x="56628" y="87553"/>
                  </a:moveTo>
                  <a:lnTo>
                    <a:pt x="57030" y="87754"/>
                  </a:lnTo>
                  <a:lnTo>
                    <a:pt x="56427" y="87754"/>
                  </a:lnTo>
                  <a:lnTo>
                    <a:pt x="56628" y="87553"/>
                  </a:lnTo>
                  <a:close/>
                  <a:moveTo>
                    <a:pt x="66669" y="85946"/>
                  </a:moveTo>
                  <a:lnTo>
                    <a:pt x="66669" y="86348"/>
                  </a:lnTo>
                  <a:lnTo>
                    <a:pt x="66468" y="86549"/>
                  </a:lnTo>
                  <a:lnTo>
                    <a:pt x="66267" y="86750"/>
                  </a:lnTo>
                  <a:lnTo>
                    <a:pt x="66066" y="86950"/>
                  </a:lnTo>
                  <a:lnTo>
                    <a:pt x="66468" y="87151"/>
                  </a:lnTo>
                  <a:lnTo>
                    <a:pt x="65062" y="87754"/>
                  </a:lnTo>
                  <a:lnTo>
                    <a:pt x="65062" y="87553"/>
                  </a:lnTo>
                  <a:lnTo>
                    <a:pt x="65263" y="87352"/>
                  </a:lnTo>
                  <a:lnTo>
                    <a:pt x="65263" y="87151"/>
                  </a:lnTo>
                  <a:lnTo>
                    <a:pt x="64259" y="87151"/>
                  </a:lnTo>
                  <a:lnTo>
                    <a:pt x="64058" y="87352"/>
                  </a:lnTo>
                  <a:lnTo>
                    <a:pt x="63857" y="87151"/>
                  </a:lnTo>
                  <a:lnTo>
                    <a:pt x="63656" y="86750"/>
                  </a:lnTo>
                  <a:lnTo>
                    <a:pt x="63656" y="86549"/>
                  </a:lnTo>
                  <a:lnTo>
                    <a:pt x="63456" y="86549"/>
                  </a:lnTo>
                  <a:lnTo>
                    <a:pt x="64259" y="86147"/>
                  </a:lnTo>
                  <a:lnTo>
                    <a:pt x="64861" y="86147"/>
                  </a:lnTo>
                  <a:lnTo>
                    <a:pt x="65665" y="86348"/>
                  </a:lnTo>
                  <a:lnTo>
                    <a:pt x="66669" y="85946"/>
                  </a:lnTo>
                  <a:close/>
                  <a:moveTo>
                    <a:pt x="74701" y="87553"/>
                  </a:moveTo>
                  <a:lnTo>
                    <a:pt x="74701" y="87754"/>
                  </a:lnTo>
                  <a:lnTo>
                    <a:pt x="74500" y="87754"/>
                  </a:lnTo>
                  <a:lnTo>
                    <a:pt x="74500" y="87553"/>
                  </a:lnTo>
                  <a:close/>
                  <a:moveTo>
                    <a:pt x="108437" y="87553"/>
                  </a:moveTo>
                  <a:lnTo>
                    <a:pt x="108035" y="87754"/>
                  </a:lnTo>
                  <a:lnTo>
                    <a:pt x="108035" y="87553"/>
                  </a:lnTo>
                  <a:close/>
                  <a:moveTo>
                    <a:pt x="124702" y="87553"/>
                  </a:moveTo>
                  <a:lnTo>
                    <a:pt x="124702" y="87754"/>
                  </a:lnTo>
                  <a:lnTo>
                    <a:pt x="124300" y="87754"/>
                  </a:lnTo>
                  <a:lnTo>
                    <a:pt x="124702" y="87553"/>
                  </a:lnTo>
                  <a:close/>
                  <a:moveTo>
                    <a:pt x="64660" y="87553"/>
                  </a:moveTo>
                  <a:lnTo>
                    <a:pt x="64259" y="87954"/>
                  </a:lnTo>
                  <a:lnTo>
                    <a:pt x="63255" y="87954"/>
                  </a:lnTo>
                  <a:lnTo>
                    <a:pt x="63054" y="87754"/>
                  </a:lnTo>
                  <a:lnTo>
                    <a:pt x="63456" y="87754"/>
                  </a:lnTo>
                  <a:lnTo>
                    <a:pt x="64259" y="87553"/>
                  </a:lnTo>
                  <a:close/>
                  <a:moveTo>
                    <a:pt x="66468" y="87553"/>
                  </a:moveTo>
                  <a:lnTo>
                    <a:pt x="66066" y="87954"/>
                  </a:lnTo>
                  <a:lnTo>
                    <a:pt x="66066" y="87754"/>
                  </a:lnTo>
                  <a:lnTo>
                    <a:pt x="66468" y="87553"/>
                  </a:lnTo>
                  <a:close/>
                  <a:moveTo>
                    <a:pt x="75906" y="87754"/>
                  </a:moveTo>
                  <a:lnTo>
                    <a:pt x="75906" y="87954"/>
                  </a:lnTo>
                  <a:lnTo>
                    <a:pt x="75705" y="87754"/>
                  </a:lnTo>
                  <a:close/>
                  <a:moveTo>
                    <a:pt x="104554" y="87887"/>
                  </a:moveTo>
                  <a:lnTo>
                    <a:pt x="104420" y="87954"/>
                  </a:lnTo>
                  <a:lnTo>
                    <a:pt x="104588" y="87921"/>
                  </a:lnTo>
                  <a:lnTo>
                    <a:pt x="104588" y="87921"/>
                  </a:lnTo>
                  <a:lnTo>
                    <a:pt x="104554" y="87887"/>
                  </a:lnTo>
                  <a:close/>
                  <a:moveTo>
                    <a:pt x="121489" y="87754"/>
                  </a:moveTo>
                  <a:lnTo>
                    <a:pt x="120887" y="87954"/>
                  </a:lnTo>
                  <a:lnTo>
                    <a:pt x="121088" y="87754"/>
                  </a:lnTo>
                  <a:close/>
                  <a:moveTo>
                    <a:pt x="30925" y="87954"/>
                  </a:moveTo>
                  <a:lnTo>
                    <a:pt x="30724" y="88155"/>
                  </a:lnTo>
                  <a:lnTo>
                    <a:pt x="30724" y="87954"/>
                  </a:lnTo>
                  <a:close/>
                  <a:moveTo>
                    <a:pt x="41768" y="87754"/>
                  </a:moveTo>
                  <a:lnTo>
                    <a:pt x="41969" y="88155"/>
                  </a:lnTo>
                  <a:lnTo>
                    <a:pt x="41568" y="87954"/>
                  </a:lnTo>
                  <a:lnTo>
                    <a:pt x="41768" y="87754"/>
                  </a:lnTo>
                  <a:close/>
                  <a:moveTo>
                    <a:pt x="50805" y="87553"/>
                  </a:moveTo>
                  <a:lnTo>
                    <a:pt x="51006" y="87754"/>
                  </a:lnTo>
                  <a:lnTo>
                    <a:pt x="51006" y="87954"/>
                  </a:lnTo>
                  <a:lnTo>
                    <a:pt x="50604" y="88155"/>
                  </a:lnTo>
                  <a:lnTo>
                    <a:pt x="50001" y="87954"/>
                  </a:lnTo>
                  <a:lnTo>
                    <a:pt x="50403" y="87954"/>
                  </a:lnTo>
                  <a:lnTo>
                    <a:pt x="50403" y="87754"/>
                  </a:lnTo>
                  <a:lnTo>
                    <a:pt x="50604" y="87553"/>
                  </a:lnTo>
                  <a:close/>
                  <a:moveTo>
                    <a:pt x="61448" y="87954"/>
                  </a:moveTo>
                  <a:lnTo>
                    <a:pt x="61247" y="88155"/>
                  </a:lnTo>
                  <a:lnTo>
                    <a:pt x="61247" y="87954"/>
                  </a:lnTo>
                  <a:close/>
                  <a:moveTo>
                    <a:pt x="68877" y="87754"/>
                  </a:moveTo>
                  <a:lnTo>
                    <a:pt x="68877" y="87954"/>
                  </a:lnTo>
                  <a:lnTo>
                    <a:pt x="68677" y="88155"/>
                  </a:lnTo>
                  <a:lnTo>
                    <a:pt x="68476" y="87954"/>
                  </a:lnTo>
                  <a:lnTo>
                    <a:pt x="68677" y="87954"/>
                  </a:lnTo>
                  <a:lnTo>
                    <a:pt x="68877" y="87754"/>
                  </a:lnTo>
                  <a:close/>
                  <a:moveTo>
                    <a:pt x="69480" y="87954"/>
                  </a:moveTo>
                  <a:lnTo>
                    <a:pt x="69480" y="88155"/>
                  </a:lnTo>
                  <a:lnTo>
                    <a:pt x="69279" y="87954"/>
                  </a:lnTo>
                  <a:close/>
                  <a:moveTo>
                    <a:pt x="75303" y="87954"/>
                  </a:moveTo>
                  <a:lnTo>
                    <a:pt x="75303" y="88155"/>
                  </a:lnTo>
                  <a:lnTo>
                    <a:pt x="74902" y="88155"/>
                  </a:lnTo>
                  <a:lnTo>
                    <a:pt x="74902" y="87954"/>
                  </a:lnTo>
                  <a:close/>
                  <a:moveTo>
                    <a:pt x="120284" y="87954"/>
                  </a:moveTo>
                  <a:lnTo>
                    <a:pt x="120284" y="88155"/>
                  </a:lnTo>
                  <a:lnTo>
                    <a:pt x="120084" y="88155"/>
                  </a:lnTo>
                  <a:lnTo>
                    <a:pt x="120284" y="87954"/>
                  </a:lnTo>
                  <a:close/>
                  <a:moveTo>
                    <a:pt x="122092" y="87754"/>
                  </a:moveTo>
                  <a:lnTo>
                    <a:pt x="122092" y="87954"/>
                  </a:lnTo>
                  <a:lnTo>
                    <a:pt x="121891" y="88155"/>
                  </a:lnTo>
                  <a:lnTo>
                    <a:pt x="121690" y="88155"/>
                  </a:lnTo>
                  <a:lnTo>
                    <a:pt x="122092" y="87754"/>
                  </a:lnTo>
                  <a:close/>
                  <a:moveTo>
                    <a:pt x="126911" y="86950"/>
                  </a:moveTo>
                  <a:lnTo>
                    <a:pt x="127513" y="87352"/>
                  </a:lnTo>
                  <a:lnTo>
                    <a:pt x="127313" y="87754"/>
                  </a:lnTo>
                  <a:lnTo>
                    <a:pt x="126911" y="87954"/>
                  </a:lnTo>
                  <a:lnTo>
                    <a:pt x="126710" y="88155"/>
                  </a:lnTo>
                  <a:lnTo>
                    <a:pt x="126710" y="87754"/>
                  </a:lnTo>
                  <a:lnTo>
                    <a:pt x="126108" y="87553"/>
                  </a:lnTo>
                  <a:lnTo>
                    <a:pt x="125907" y="87352"/>
                  </a:lnTo>
                  <a:lnTo>
                    <a:pt x="125706" y="87151"/>
                  </a:lnTo>
                  <a:lnTo>
                    <a:pt x="125907" y="87151"/>
                  </a:lnTo>
                  <a:lnTo>
                    <a:pt x="126108" y="86950"/>
                  </a:lnTo>
                  <a:close/>
                  <a:moveTo>
                    <a:pt x="265469" y="87954"/>
                  </a:moveTo>
                  <a:lnTo>
                    <a:pt x="265268" y="88155"/>
                  </a:lnTo>
                  <a:lnTo>
                    <a:pt x="265067" y="88155"/>
                  </a:lnTo>
                  <a:lnTo>
                    <a:pt x="265268" y="87954"/>
                  </a:lnTo>
                  <a:close/>
                  <a:moveTo>
                    <a:pt x="25101" y="88155"/>
                  </a:moveTo>
                  <a:lnTo>
                    <a:pt x="25146" y="88178"/>
                  </a:lnTo>
                  <a:lnTo>
                    <a:pt x="25146" y="88178"/>
                  </a:lnTo>
                  <a:lnTo>
                    <a:pt x="25141" y="88155"/>
                  </a:lnTo>
                  <a:close/>
                  <a:moveTo>
                    <a:pt x="26708" y="88155"/>
                  </a:moveTo>
                  <a:lnTo>
                    <a:pt x="26708" y="88356"/>
                  </a:lnTo>
                  <a:lnTo>
                    <a:pt x="26507" y="88356"/>
                  </a:lnTo>
                  <a:lnTo>
                    <a:pt x="26507" y="88155"/>
                  </a:lnTo>
                  <a:close/>
                  <a:moveTo>
                    <a:pt x="27310" y="88155"/>
                  </a:moveTo>
                  <a:lnTo>
                    <a:pt x="26909" y="88356"/>
                  </a:lnTo>
                  <a:lnTo>
                    <a:pt x="26909" y="88155"/>
                  </a:lnTo>
                  <a:close/>
                  <a:moveTo>
                    <a:pt x="28314" y="87954"/>
                  </a:moveTo>
                  <a:lnTo>
                    <a:pt x="28314" y="88356"/>
                  </a:lnTo>
                  <a:lnTo>
                    <a:pt x="27913" y="88155"/>
                  </a:lnTo>
                  <a:lnTo>
                    <a:pt x="28113" y="87954"/>
                  </a:lnTo>
                  <a:close/>
                  <a:moveTo>
                    <a:pt x="54821" y="87954"/>
                  </a:moveTo>
                  <a:lnTo>
                    <a:pt x="54620" y="88356"/>
                  </a:lnTo>
                  <a:lnTo>
                    <a:pt x="54419" y="88356"/>
                  </a:lnTo>
                  <a:lnTo>
                    <a:pt x="54419" y="87954"/>
                  </a:lnTo>
                  <a:close/>
                  <a:moveTo>
                    <a:pt x="60443" y="88155"/>
                  </a:moveTo>
                  <a:lnTo>
                    <a:pt x="60443" y="88356"/>
                  </a:lnTo>
                  <a:lnTo>
                    <a:pt x="60243" y="88356"/>
                  </a:lnTo>
                  <a:lnTo>
                    <a:pt x="60243" y="88155"/>
                  </a:lnTo>
                  <a:close/>
                  <a:moveTo>
                    <a:pt x="65062" y="88155"/>
                  </a:moveTo>
                  <a:lnTo>
                    <a:pt x="65464" y="88356"/>
                  </a:lnTo>
                  <a:lnTo>
                    <a:pt x="65263" y="88356"/>
                  </a:lnTo>
                  <a:lnTo>
                    <a:pt x="65062" y="88155"/>
                  </a:lnTo>
                  <a:close/>
                  <a:moveTo>
                    <a:pt x="70082" y="87553"/>
                  </a:moveTo>
                  <a:lnTo>
                    <a:pt x="70283" y="87754"/>
                  </a:lnTo>
                  <a:lnTo>
                    <a:pt x="70685" y="88356"/>
                  </a:lnTo>
                  <a:lnTo>
                    <a:pt x="70484" y="88155"/>
                  </a:lnTo>
                  <a:lnTo>
                    <a:pt x="70283" y="87954"/>
                  </a:lnTo>
                  <a:lnTo>
                    <a:pt x="70283" y="87754"/>
                  </a:lnTo>
                  <a:lnTo>
                    <a:pt x="69881" y="87754"/>
                  </a:lnTo>
                  <a:lnTo>
                    <a:pt x="70082" y="87553"/>
                  </a:lnTo>
                  <a:close/>
                  <a:moveTo>
                    <a:pt x="72693" y="87352"/>
                  </a:moveTo>
                  <a:lnTo>
                    <a:pt x="72492" y="87553"/>
                  </a:lnTo>
                  <a:lnTo>
                    <a:pt x="73496" y="87553"/>
                  </a:lnTo>
                  <a:lnTo>
                    <a:pt x="73496" y="87754"/>
                  </a:lnTo>
                  <a:lnTo>
                    <a:pt x="73496" y="88155"/>
                  </a:lnTo>
                  <a:lnTo>
                    <a:pt x="73496" y="88356"/>
                  </a:lnTo>
                  <a:lnTo>
                    <a:pt x="72894" y="87754"/>
                  </a:lnTo>
                  <a:lnTo>
                    <a:pt x="72090" y="88155"/>
                  </a:lnTo>
                  <a:lnTo>
                    <a:pt x="71890" y="88155"/>
                  </a:lnTo>
                  <a:lnTo>
                    <a:pt x="72090" y="87954"/>
                  </a:lnTo>
                  <a:lnTo>
                    <a:pt x="72492" y="87553"/>
                  </a:lnTo>
                  <a:lnTo>
                    <a:pt x="72492" y="87352"/>
                  </a:lnTo>
                  <a:close/>
                  <a:moveTo>
                    <a:pt x="88557" y="88155"/>
                  </a:moveTo>
                  <a:lnTo>
                    <a:pt x="88155" y="88356"/>
                  </a:lnTo>
                  <a:lnTo>
                    <a:pt x="88557" y="88356"/>
                  </a:lnTo>
                  <a:lnTo>
                    <a:pt x="88557" y="88155"/>
                  </a:lnTo>
                  <a:close/>
                  <a:moveTo>
                    <a:pt x="105425" y="87754"/>
                  </a:moveTo>
                  <a:lnTo>
                    <a:pt x="104588" y="87921"/>
                  </a:lnTo>
                  <a:lnTo>
                    <a:pt x="104588" y="87921"/>
                  </a:lnTo>
                  <a:lnTo>
                    <a:pt x="105023" y="88356"/>
                  </a:lnTo>
                  <a:lnTo>
                    <a:pt x="105826" y="88356"/>
                  </a:lnTo>
                  <a:lnTo>
                    <a:pt x="106027" y="88155"/>
                  </a:lnTo>
                  <a:lnTo>
                    <a:pt x="105826" y="87954"/>
                  </a:lnTo>
                  <a:lnTo>
                    <a:pt x="105425" y="87754"/>
                  </a:lnTo>
                  <a:close/>
                  <a:moveTo>
                    <a:pt x="119883" y="87954"/>
                  </a:moveTo>
                  <a:lnTo>
                    <a:pt x="119883" y="88356"/>
                  </a:lnTo>
                  <a:lnTo>
                    <a:pt x="119481" y="88356"/>
                  </a:lnTo>
                  <a:lnTo>
                    <a:pt x="119883" y="87954"/>
                  </a:lnTo>
                  <a:close/>
                  <a:moveTo>
                    <a:pt x="134542" y="88155"/>
                  </a:moveTo>
                  <a:lnTo>
                    <a:pt x="134542" y="88356"/>
                  </a:lnTo>
                  <a:lnTo>
                    <a:pt x="134341" y="88356"/>
                  </a:lnTo>
                  <a:lnTo>
                    <a:pt x="134341" y="88155"/>
                  </a:lnTo>
                  <a:close/>
                  <a:moveTo>
                    <a:pt x="61648" y="88155"/>
                  </a:moveTo>
                  <a:lnTo>
                    <a:pt x="61448" y="88557"/>
                  </a:lnTo>
                  <a:lnTo>
                    <a:pt x="61046" y="88356"/>
                  </a:lnTo>
                  <a:lnTo>
                    <a:pt x="61648" y="88155"/>
                  </a:lnTo>
                  <a:close/>
                  <a:moveTo>
                    <a:pt x="63656" y="88356"/>
                  </a:moveTo>
                  <a:lnTo>
                    <a:pt x="63656" y="88557"/>
                  </a:lnTo>
                  <a:lnTo>
                    <a:pt x="63456" y="88557"/>
                  </a:lnTo>
                  <a:lnTo>
                    <a:pt x="63456" y="88356"/>
                  </a:lnTo>
                  <a:close/>
                  <a:moveTo>
                    <a:pt x="75906" y="88155"/>
                  </a:moveTo>
                  <a:lnTo>
                    <a:pt x="75906" y="88356"/>
                  </a:lnTo>
                  <a:lnTo>
                    <a:pt x="75504" y="88557"/>
                  </a:lnTo>
                  <a:lnTo>
                    <a:pt x="75906" y="88155"/>
                  </a:lnTo>
                  <a:close/>
                  <a:moveTo>
                    <a:pt x="98195" y="88356"/>
                  </a:moveTo>
                  <a:lnTo>
                    <a:pt x="98195" y="88557"/>
                  </a:lnTo>
                  <a:lnTo>
                    <a:pt x="97995" y="88557"/>
                  </a:lnTo>
                  <a:lnTo>
                    <a:pt x="97995" y="88356"/>
                  </a:lnTo>
                  <a:close/>
                  <a:moveTo>
                    <a:pt x="99400" y="87954"/>
                  </a:moveTo>
                  <a:lnTo>
                    <a:pt x="100404" y="88155"/>
                  </a:lnTo>
                  <a:lnTo>
                    <a:pt x="100404" y="88356"/>
                  </a:lnTo>
                  <a:lnTo>
                    <a:pt x="100003" y="88557"/>
                  </a:lnTo>
                  <a:lnTo>
                    <a:pt x="99601" y="88356"/>
                  </a:lnTo>
                  <a:lnTo>
                    <a:pt x="99400" y="87954"/>
                  </a:lnTo>
                  <a:close/>
                  <a:moveTo>
                    <a:pt x="122092" y="88356"/>
                  </a:moveTo>
                  <a:lnTo>
                    <a:pt x="122092" y="88557"/>
                  </a:lnTo>
                  <a:lnTo>
                    <a:pt x="121891" y="88557"/>
                  </a:lnTo>
                  <a:lnTo>
                    <a:pt x="122092" y="88356"/>
                  </a:lnTo>
                  <a:close/>
                  <a:moveTo>
                    <a:pt x="122493" y="88155"/>
                  </a:moveTo>
                  <a:lnTo>
                    <a:pt x="122694" y="88356"/>
                  </a:lnTo>
                  <a:lnTo>
                    <a:pt x="122493" y="88557"/>
                  </a:lnTo>
                  <a:lnTo>
                    <a:pt x="122292" y="88356"/>
                  </a:lnTo>
                  <a:lnTo>
                    <a:pt x="122493" y="88155"/>
                  </a:lnTo>
                  <a:close/>
                  <a:moveTo>
                    <a:pt x="129923" y="87954"/>
                  </a:moveTo>
                  <a:lnTo>
                    <a:pt x="130325" y="88155"/>
                  </a:lnTo>
                  <a:lnTo>
                    <a:pt x="130325" y="88356"/>
                  </a:lnTo>
                  <a:lnTo>
                    <a:pt x="130325" y="88557"/>
                  </a:lnTo>
                  <a:lnTo>
                    <a:pt x="130124" y="88356"/>
                  </a:lnTo>
                  <a:lnTo>
                    <a:pt x="129923" y="88356"/>
                  </a:lnTo>
                  <a:lnTo>
                    <a:pt x="129722" y="88155"/>
                  </a:lnTo>
                  <a:lnTo>
                    <a:pt x="129923" y="87954"/>
                  </a:lnTo>
                  <a:close/>
                  <a:moveTo>
                    <a:pt x="266071" y="88356"/>
                  </a:moveTo>
                  <a:lnTo>
                    <a:pt x="266071" y="88557"/>
                  </a:lnTo>
                  <a:lnTo>
                    <a:pt x="265669" y="88557"/>
                  </a:lnTo>
                  <a:lnTo>
                    <a:pt x="265870" y="88356"/>
                  </a:lnTo>
                  <a:close/>
                  <a:moveTo>
                    <a:pt x="26909" y="88557"/>
                  </a:moveTo>
                  <a:lnTo>
                    <a:pt x="26909" y="88758"/>
                  </a:lnTo>
                  <a:lnTo>
                    <a:pt x="26708" y="88557"/>
                  </a:lnTo>
                  <a:close/>
                  <a:moveTo>
                    <a:pt x="66869" y="88155"/>
                  </a:moveTo>
                  <a:lnTo>
                    <a:pt x="66869" y="88557"/>
                  </a:lnTo>
                  <a:lnTo>
                    <a:pt x="66267" y="88758"/>
                  </a:lnTo>
                  <a:lnTo>
                    <a:pt x="66066" y="88758"/>
                  </a:lnTo>
                  <a:lnTo>
                    <a:pt x="65665" y="88356"/>
                  </a:lnTo>
                  <a:lnTo>
                    <a:pt x="66066" y="88155"/>
                  </a:lnTo>
                  <a:lnTo>
                    <a:pt x="66267" y="88155"/>
                  </a:lnTo>
                  <a:lnTo>
                    <a:pt x="66468" y="88356"/>
                  </a:lnTo>
                  <a:lnTo>
                    <a:pt x="66669" y="88155"/>
                  </a:lnTo>
                  <a:close/>
                  <a:moveTo>
                    <a:pt x="75102" y="88557"/>
                  </a:moveTo>
                  <a:lnTo>
                    <a:pt x="75102" y="88758"/>
                  </a:lnTo>
                  <a:lnTo>
                    <a:pt x="74299" y="88758"/>
                  </a:lnTo>
                  <a:lnTo>
                    <a:pt x="74299" y="88557"/>
                  </a:lnTo>
                  <a:close/>
                  <a:moveTo>
                    <a:pt x="92774" y="88557"/>
                  </a:moveTo>
                  <a:lnTo>
                    <a:pt x="93175" y="88758"/>
                  </a:lnTo>
                  <a:lnTo>
                    <a:pt x="92573" y="88758"/>
                  </a:lnTo>
                  <a:lnTo>
                    <a:pt x="92372" y="88557"/>
                  </a:lnTo>
                  <a:close/>
                  <a:moveTo>
                    <a:pt x="123497" y="88557"/>
                  </a:moveTo>
                  <a:lnTo>
                    <a:pt x="123497" y="88758"/>
                  </a:lnTo>
                  <a:lnTo>
                    <a:pt x="123096" y="88758"/>
                  </a:lnTo>
                  <a:lnTo>
                    <a:pt x="123096" y="88557"/>
                  </a:lnTo>
                  <a:close/>
                  <a:moveTo>
                    <a:pt x="130726" y="88557"/>
                  </a:moveTo>
                  <a:lnTo>
                    <a:pt x="130927" y="88758"/>
                  </a:lnTo>
                  <a:lnTo>
                    <a:pt x="130726" y="88758"/>
                  </a:lnTo>
                  <a:lnTo>
                    <a:pt x="130726" y="88557"/>
                  </a:lnTo>
                  <a:close/>
                  <a:moveTo>
                    <a:pt x="26507" y="88557"/>
                  </a:moveTo>
                  <a:lnTo>
                    <a:pt x="26507" y="88958"/>
                  </a:lnTo>
                  <a:lnTo>
                    <a:pt x="26105" y="88758"/>
                  </a:lnTo>
                  <a:lnTo>
                    <a:pt x="25904" y="88557"/>
                  </a:lnTo>
                  <a:close/>
                  <a:moveTo>
                    <a:pt x="28515" y="88758"/>
                  </a:moveTo>
                  <a:lnTo>
                    <a:pt x="28314" y="88958"/>
                  </a:lnTo>
                  <a:lnTo>
                    <a:pt x="28113" y="88958"/>
                  </a:lnTo>
                  <a:lnTo>
                    <a:pt x="28113" y="88758"/>
                  </a:lnTo>
                  <a:close/>
                  <a:moveTo>
                    <a:pt x="32732" y="88758"/>
                  </a:moveTo>
                  <a:lnTo>
                    <a:pt x="32732" y="88958"/>
                  </a:lnTo>
                  <a:lnTo>
                    <a:pt x="32531" y="88758"/>
                  </a:lnTo>
                  <a:close/>
                  <a:moveTo>
                    <a:pt x="42973" y="88758"/>
                  </a:moveTo>
                  <a:lnTo>
                    <a:pt x="42521" y="88908"/>
                  </a:lnTo>
                  <a:lnTo>
                    <a:pt x="42521" y="88908"/>
                  </a:lnTo>
                  <a:lnTo>
                    <a:pt x="42572" y="88958"/>
                  </a:lnTo>
                  <a:lnTo>
                    <a:pt x="42973" y="88758"/>
                  </a:lnTo>
                  <a:close/>
                  <a:moveTo>
                    <a:pt x="61247" y="88758"/>
                  </a:moveTo>
                  <a:lnTo>
                    <a:pt x="61849" y="88958"/>
                  </a:lnTo>
                  <a:lnTo>
                    <a:pt x="61247" y="88958"/>
                  </a:lnTo>
                  <a:lnTo>
                    <a:pt x="61247" y="88758"/>
                  </a:lnTo>
                  <a:close/>
                  <a:moveTo>
                    <a:pt x="116871" y="87553"/>
                  </a:moveTo>
                  <a:lnTo>
                    <a:pt x="117071" y="87954"/>
                  </a:lnTo>
                  <a:lnTo>
                    <a:pt x="117272" y="88155"/>
                  </a:lnTo>
                  <a:lnTo>
                    <a:pt x="117473" y="87954"/>
                  </a:lnTo>
                  <a:lnTo>
                    <a:pt x="117674" y="87954"/>
                  </a:lnTo>
                  <a:lnTo>
                    <a:pt x="117875" y="87754"/>
                  </a:lnTo>
                  <a:lnTo>
                    <a:pt x="117674" y="88155"/>
                  </a:lnTo>
                  <a:lnTo>
                    <a:pt x="118477" y="88356"/>
                  </a:lnTo>
                  <a:lnTo>
                    <a:pt x="118678" y="88557"/>
                  </a:lnTo>
                  <a:lnTo>
                    <a:pt x="118477" y="88758"/>
                  </a:lnTo>
                  <a:lnTo>
                    <a:pt x="118075" y="88958"/>
                  </a:lnTo>
                  <a:lnTo>
                    <a:pt x="117473" y="88958"/>
                  </a:lnTo>
                  <a:lnTo>
                    <a:pt x="117071" y="88758"/>
                  </a:lnTo>
                  <a:lnTo>
                    <a:pt x="116670" y="88356"/>
                  </a:lnTo>
                  <a:lnTo>
                    <a:pt x="116871" y="87553"/>
                  </a:lnTo>
                  <a:close/>
                  <a:moveTo>
                    <a:pt x="122292" y="88758"/>
                  </a:moveTo>
                  <a:lnTo>
                    <a:pt x="122493" y="88958"/>
                  </a:lnTo>
                  <a:lnTo>
                    <a:pt x="122292" y="88958"/>
                  </a:lnTo>
                  <a:lnTo>
                    <a:pt x="122292" y="88758"/>
                  </a:lnTo>
                  <a:close/>
                  <a:moveTo>
                    <a:pt x="124501" y="88758"/>
                  </a:moveTo>
                  <a:lnTo>
                    <a:pt x="124100" y="88958"/>
                  </a:lnTo>
                  <a:lnTo>
                    <a:pt x="123899" y="88958"/>
                  </a:lnTo>
                  <a:lnTo>
                    <a:pt x="124501" y="88758"/>
                  </a:lnTo>
                  <a:close/>
                  <a:moveTo>
                    <a:pt x="132534" y="88356"/>
                  </a:moveTo>
                  <a:lnTo>
                    <a:pt x="133538" y="88557"/>
                  </a:lnTo>
                  <a:lnTo>
                    <a:pt x="134140" y="88758"/>
                  </a:lnTo>
                  <a:lnTo>
                    <a:pt x="134140" y="88958"/>
                  </a:lnTo>
                  <a:lnTo>
                    <a:pt x="133939" y="88958"/>
                  </a:lnTo>
                  <a:lnTo>
                    <a:pt x="132935" y="88758"/>
                  </a:lnTo>
                  <a:lnTo>
                    <a:pt x="132534" y="88557"/>
                  </a:lnTo>
                  <a:lnTo>
                    <a:pt x="132534" y="88356"/>
                  </a:lnTo>
                  <a:close/>
                  <a:moveTo>
                    <a:pt x="259043" y="88758"/>
                  </a:moveTo>
                  <a:lnTo>
                    <a:pt x="259043" y="88958"/>
                  </a:lnTo>
                  <a:lnTo>
                    <a:pt x="258641" y="88958"/>
                  </a:lnTo>
                  <a:lnTo>
                    <a:pt x="258641" y="88758"/>
                  </a:lnTo>
                  <a:close/>
                  <a:moveTo>
                    <a:pt x="264665" y="88155"/>
                  </a:moveTo>
                  <a:lnTo>
                    <a:pt x="265268" y="88356"/>
                  </a:lnTo>
                  <a:lnTo>
                    <a:pt x="264465" y="88958"/>
                  </a:lnTo>
                  <a:lnTo>
                    <a:pt x="263661" y="88958"/>
                  </a:lnTo>
                  <a:lnTo>
                    <a:pt x="263862" y="88356"/>
                  </a:lnTo>
                  <a:lnTo>
                    <a:pt x="264063" y="88155"/>
                  </a:lnTo>
                  <a:close/>
                  <a:moveTo>
                    <a:pt x="31125" y="88958"/>
                  </a:moveTo>
                  <a:lnTo>
                    <a:pt x="31326" y="89159"/>
                  </a:lnTo>
                  <a:lnTo>
                    <a:pt x="31125" y="89159"/>
                  </a:lnTo>
                  <a:lnTo>
                    <a:pt x="31125" y="88958"/>
                  </a:lnTo>
                  <a:close/>
                  <a:moveTo>
                    <a:pt x="54218" y="88758"/>
                  </a:moveTo>
                  <a:lnTo>
                    <a:pt x="54018" y="88958"/>
                  </a:lnTo>
                  <a:lnTo>
                    <a:pt x="54018" y="89159"/>
                  </a:lnTo>
                  <a:lnTo>
                    <a:pt x="53817" y="89159"/>
                  </a:lnTo>
                  <a:lnTo>
                    <a:pt x="54018" y="88758"/>
                  </a:lnTo>
                  <a:close/>
                  <a:moveTo>
                    <a:pt x="61046" y="88758"/>
                  </a:moveTo>
                  <a:lnTo>
                    <a:pt x="61046" y="88958"/>
                  </a:lnTo>
                  <a:lnTo>
                    <a:pt x="60845" y="89159"/>
                  </a:lnTo>
                  <a:lnTo>
                    <a:pt x="60443" y="89159"/>
                  </a:lnTo>
                  <a:lnTo>
                    <a:pt x="61046" y="88758"/>
                  </a:lnTo>
                  <a:close/>
                  <a:moveTo>
                    <a:pt x="66669" y="88958"/>
                  </a:moveTo>
                  <a:lnTo>
                    <a:pt x="66267" y="89159"/>
                  </a:lnTo>
                  <a:lnTo>
                    <a:pt x="66267" y="88958"/>
                  </a:lnTo>
                  <a:close/>
                  <a:moveTo>
                    <a:pt x="73496" y="88758"/>
                  </a:moveTo>
                  <a:lnTo>
                    <a:pt x="73496" y="89159"/>
                  </a:lnTo>
                  <a:lnTo>
                    <a:pt x="73295" y="88958"/>
                  </a:lnTo>
                  <a:lnTo>
                    <a:pt x="73295" y="88758"/>
                  </a:lnTo>
                  <a:close/>
                  <a:moveTo>
                    <a:pt x="92171" y="88758"/>
                  </a:moveTo>
                  <a:lnTo>
                    <a:pt x="92573" y="88958"/>
                  </a:lnTo>
                  <a:lnTo>
                    <a:pt x="92171" y="89159"/>
                  </a:lnTo>
                  <a:lnTo>
                    <a:pt x="92171" y="88758"/>
                  </a:lnTo>
                  <a:close/>
                  <a:moveTo>
                    <a:pt x="125907" y="88958"/>
                  </a:moveTo>
                  <a:lnTo>
                    <a:pt x="126108" y="89159"/>
                  </a:lnTo>
                  <a:lnTo>
                    <a:pt x="125907" y="89159"/>
                  </a:lnTo>
                  <a:lnTo>
                    <a:pt x="125907" y="88958"/>
                  </a:lnTo>
                  <a:close/>
                  <a:moveTo>
                    <a:pt x="144783" y="88958"/>
                  </a:moveTo>
                  <a:lnTo>
                    <a:pt x="144984" y="89159"/>
                  </a:lnTo>
                  <a:lnTo>
                    <a:pt x="144783" y="89159"/>
                  </a:lnTo>
                  <a:lnTo>
                    <a:pt x="144783" y="88958"/>
                  </a:lnTo>
                  <a:close/>
                  <a:moveTo>
                    <a:pt x="258039" y="88958"/>
                  </a:moveTo>
                  <a:lnTo>
                    <a:pt x="258039" y="89159"/>
                  </a:lnTo>
                  <a:lnTo>
                    <a:pt x="257838" y="88958"/>
                  </a:lnTo>
                  <a:close/>
                  <a:moveTo>
                    <a:pt x="27511" y="88958"/>
                  </a:moveTo>
                  <a:lnTo>
                    <a:pt x="27913" y="89159"/>
                  </a:lnTo>
                  <a:lnTo>
                    <a:pt x="27511" y="89159"/>
                  </a:lnTo>
                  <a:lnTo>
                    <a:pt x="27511" y="89360"/>
                  </a:lnTo>
                  <a:lnTo>
                    <a:pt x="26909" y="89360"/>
                  </a:lnTo>
                  <a:lnTo>
                    <a:pt x="27310" y="89159"/>
                  </a:lnTo>
                  <a:lnTo>
                    <a:pt x="26909" y="89159"/>
                  </a:lnTo>
                  <a:lnTo>
                    <a:pt x="27310" y="88958"/>
                  </a:lnTo>
                  <a:close/>
                  <a:moveTo>
                    <a:pt x="120887" y="88356"/>
                  </a:moveTo>
                  <a:lnTo>
                    <a:pt x="121288" y="88557"/>
                  </a:lnTo>
                  <a:lnTo>
                    <a:pt x="121489" y="88758"/>
                  </a:lnTo>
                  <a:lnTo>
                    <a:pt x="120887" y="88958"/>
                  </a:lnTo>
                  <a:lnTo>
                    <a:pt x="120485" y="88758"/>
                  </a:lnTo>
                  <a:lnTo>
                    <a:pt x="120485" y="88958"/>
                  </a:lnTo>
                  <a:lnTo>
                    <a:pt x="120485" y="89360"/>
                  </a:lnTo>
                  <a:lnTo>
                    <a:pt x="120084" y="88958"/>
                  </a:lnTo>
                  <a:lnTo>
                    <a:pt x="120084" y="88758"/>
                  </a:lnTo>
                  <a:lnTo>
                    <a:pt x="120084" y="88557"/>
                  </a:lnTo>
                  <a:lnTo>
                    <a:pt x="120284" y="88356"/>
                  </a:lnTo>
                  <a:close/>
                  <a:moveTo>
                    <a:pt x="125305" y="88958"/>
                  </a:moveTo>
                  <a:lnTo>
                    <a:pt x="125706" y="89159"/>
                  </a:lnTo>
                  <a:lnTo>
                    <a:pt x="125305" y="89159"/>
                  </a:lnTo>
                  <a:lnTo>
                    <a:pt x="125104" y="89360"/>
                  </a:lnTo>
                  <a:lnTo>
                    <a:pt x="124903" y="89159"/>
                  </a:lnTo>
                  <a:lnTo>
                    <a:pt x="124903" y="88958"/>
                  </a:lnTo>
                  <a:close/>
                  <a:moveTo>
                    <a:pt x="170286" y="89159"/>
                  </a:moveTo>
                  <a:lnTo>
                    <a:pt x="170486" y="89360"/>
                  </a:lnTo>
                  <a:lnTo>
                    <a:pt x="170085" y="89360"/>
                  </a:lnTo>
                  <a:lnTo>
                    <a:pt x="170286" y="89159"/>
                  </a:lnTo>
                  <a:close/>
                  <a:moveTo>
                    <a:pt x="63456" y="89360"/>
                  </a:moveTo>
                  <a:lnTo>
                    <a:pt x="63656" y="89561"/>
                  </a:lnTo>
                  <a:lnTo>
                    <a:pt x="63656" y="89561"/>
                  </a:lnTo>
                  <a:lnTo>
                    <a:pt x="63255" y="89360"/>
                  </a:lnTo>
                  <a:close/>
                  <a:moveTo>
                    <a:pt x="52612" y="89360"/>
                  </a:moveTo>
                  <a:lnTo>
                    <a:pt x="52612" y="89561"/>
                  </a:lnTo>
                  <a:lnTo>
                    <a:pt x="52411" y="89561"/>
                  </a:lnTo>
                  <a:lnTo>
                    <a:pt x="52612" y="89360"/>
                  </a:lnTo>
                  <a:close/>
                  <a:moveTo>
                    <a:pt x="65263" y="88758"/>
                  </a:moveTo>
                  <a:lnTo>
                    <a:pt x="65464" y="88958"/>
                  </a:lnTo>
                  <a:lnTo>
                    <a:pt x="65665" y="89159"/>
                  </a:lnTo>
                  <a:lnTo>
                    <a:pt x="65263" y="89159"/>
                  </a:lnTo>
                  <a:lnTo>
                    <a:pt x="64660" y="89360"/>
                  </a:lnTo>
                  <a:lnTo>
                    <a:pt x="64259" y="89561"/>
                  </a:lnTo>
                  <a:lnTo>
                    <a:pt x="64259" y="89360"/>
                  </a:lnTo>
                  <a:lnTo>
                    <a:pt x="64058" y="89159"/>
                  </a:lnTo>
                  <a:lnTo>
                    <a:pt x="64259" y="88958"/>
                  </a:lnTo>
                  <a:lnTo>
                    <a:pt x="64660" y="88758"/>
                  </a:lnTo>
                  <a:close/>
                  <a:moveTo>
                    <a:pt x="68877" y="89360"/>
                  </a:moveTo>
                  <a:lnTo>
                    <a:pt x="68877" y="89561"/>
                  </a:lnTo>
                  <a:lnTo>
                    <a:pt x="68677" y="89561"/>
                  </a:lnTo>
                  <a:lnTo>
                    <a:pt x="68677" y="89360"/>
                  </a:lnTo>
                  <a:close/>
                  <a:moveTo>
                    <a:pt x="94179" y="89360"/>
                  </a:moveTo>
                  <a:lnTo>
                    <a:pt x="94380" y="89561"/>
                  </a:lnTo>
                  <a:lnTo>
                    <a:pt x="93978" y="89561"/>
                  </a:lnTo>
                  <a:lnTo>
                    <a:pt x="93978" y="89360"/>
                  </a:lnTo>
                  <a:close/>
                  <a:moveTo>
                    <a:pt x="95786" y="88958"/>
                  </a:moveTo>
                  <a:lnTo>
                    <a:pt x="95987" y="89159"/>
                  </a:lnTo>
                  <a:lnTo>
                    <a:pt x="95987" y="89561"/>
                  </a:lnTo>
                  <a:lnTo>
                    <a:pt x="95786" y="89159"/>
                  </a:lnTo>
                  <a:lnTo>
                    <a:pt x="95786" y="88958"/>
                  </a:lnTo>
                  <a:close/>
                  <a:moveTo>
                    <a:pt x="129923" y="89360"/>
                  </a:moveTo>
                  <a:lnTo>
                    <a:pt x="129722" y="89561"/>
                  </a:lnTo>
                  <a:lnTo>
                    <a:pt x="129722" y="89360"/>
                  </a:lnTo>
                  <a:close/>
                  <a:moveTo>
                    <a:pt x="134140" y="89360"/>
                  </a:moveTo>
                  <a:lnTo>
                    <a:pt x="134341" y="89561"/>
                  </a:lnTo>
                  <a:lnTo>
                    <a:pt x="134140" y="89561"/>
                  </a:lnTo>
                  <a:lnTo>
                    <a:pt x="133939" y="89360"/>
                  </a:lnTo>
                  <a:close/>
                  <a:moveTo>
                    <a:pt x="264465" y="89360"/>
                  </a:moveTo>
                  <a:lnTo>
                    <a:pt x="263862" y="89561"/>
                  </a:lnTo>
                  <a:lnTo>
                    <a:pt x="263862" y="89360"/>
                  </a:lnTo>
                  <a:close/>
                  <a:moveTo>
                    <a:pt x="31326" y="89360"/>
                  </a:moveTo>
                  <a:lnTo>
                    <a:pt x="31125" y="89561"/>
                  </a:lnTo>
                  <a:lnTo>
                    <a:pt x="31527" y="89561"/>
                  </a:lnTo>
                  <a:lnTo>
                    <a:pt x="31326" y="89762"/>
                  </a:lnTo>
                  <a:lnTo>
                    <a:pt x="31125" y="89762"/>
                  </a:lnTo>
                  <a:lnTo>
                    <a:pt x="30925" y="89561"/>
                  </a:lnTo>
                  <a:lnTo>
                    <a:pt x="31326" y="89360"/>
                  </a:lnTo>
                  <a:close/>
                  <a:moveTo>
                    <a:pt x="65865" y="89561"/>
                  </a:moveTo>
                  <a:lnTo>
                    <a:pt x="66066" y="89762"/>
                  </a:lnTo>
                  <a:lnTo>
                    <a:pt x="65464" y="89762"/>
                  </a:lnTo>
                  <a:lnTo>
                    <a:pt x="65865" y="89561"/>
                  </a:lnTo>
                  <a:close/>
                  <a:moveTo>
                    <a:pt x="67070" y="89561"/>
                  </a:moveTo>
                  <a:lnTo>
                    <a:pt x="67271" y="89762"/>
                  </a:lnTo>
                  <a:lnTo>
                    <a:pt x="66869" y="89762"/>
                  </a:lnTo>
                  <a:lnTo>
                    <a:pt x="66869" y="89561"/>
                  </a:lnTo>
                  <a:close/>
                  <a:moveTo>
                    <a:pt x="116670" y="89561"/>
                  </a:moveTo>
                  <a:lnTo>
                    <a:pt x="116871" y="89762"/>
                  </a:lnTo>
                  <a:lnTo>
                    <a:pt x="116670" y="89762"/>
                  </a:lnTo>
                  <a:lnTo>
                    <a:pt x="116670" y="89561"/>
                  </a:lnTo>
                  <a:close/>
                  <a:moveTo>
                    <a:pt x="123698" y="89561"/>
                  </a:moveTo>
                  <a:lnTo>
                    <a:pt x="123296" y="89762"/>
                  </a:lnTo>
                  <a:lnTo>
                    <a:pt x="123296" y="89561"/>
                  </a:lnTo>
                  <a:close/>
                  <a:moveTo>
                    <a:pt x="123899" y="89561"/>
                  </a:moveTo>
                  <a:lnTo>
                    <a:pt x="124100" y="89762"/>
                  </a:lnTo>
                  <a:lnTo>
                    <a:pt x="123698" y="89561"/>
                  </a:lnTo>
                  <a:close/>
                  <a:moveTo>
                    <a:pt x="138759" y="89561"/>
                  </a:moveTo>
                  <a:lnTo>
                    <a:pt x="138759" y="89762"/>
                  </a:lnTo>
                  <a:lnTo>
                    <a:pt x="138558" y="89762"/>
                  </a:lnTo>
                  <a:lnTo>
                    <a:pt x="138558" y="89561"/>
                  </a:lnTo>
                  <a:close/>
                  <a:moveTo>
                    <a:pt x="146590" y="89561"/>
                  </a:moveTo>
                  <a:lnTo>
                    <a:pt x="146389" y="89762"/>
                  </a:lnTo>
                  <a:lnTo>
                    <a:pt x="146189" y="89762"/>
                  </a:lnTo>
                  <a:lnTo>
                    <a:pt x="146189" y="89561"/>
                  </a:lnTo>
                  <a:close/>
                  <a:moveTo>
                    <a:pt x="149602" y="89561"/>
                  </a:moveTo>
                  <a:lnTo>
                    <a:pt x="149602" y="89762"/>
                  </a:lnTo>
                  <a:lnTo>
                    <a:pt x="149402" y="89762"/>
                  </a:lnTo>
                  <a:lnTo>
                    <a:pt x="149402" y="89561"/>
                  </a:lnTo>
                  <a:close/>
                  <a:moveTo>
                    <a:pt x="259244" y="88958"/>
                  </a:moveTo>
                  <a:lnTo>
                    <a:pt x="259444" y="89159"/>
                  </a:lnTo>
                  <a:lnTo>
                    <a:pt x="259244" y="89360"/>
                  </a:lnTo>
                  <a:lnTo>
                    <a:pt x="258842" y="89762"/>
                  </a:lnTo>
                  <a:lnTo>
                    <a:pt x="258440" y="89561"/>
                  </a:lnTo>
                  <a:lnTo>
                    <a:pt x="258240" y="89360"/>
                  </a:lnTo>
                  <a:lnTo>
                    <a:pt x="258240" y="89159"/>
                  </a:lnTo>
                  <a:lnTo>
                    <a:pt x="258842" y="89159"/>
                  </a:lnTo>
                  <a:lnTo>
                    <a:pt x="259244" y="88958"/>
                  </a:lnTo>
                  <a:close/>
                  <a:moveTo>
                    <a:pt x="28515" y="89159"/>
                  </a:moveTo>
                  <a:lnTo>
                    <a:pt x="28314" y="89561"/>
                  </a:lnTo>
                  <a:lnTo>
                    <a:pt x="27712" y="89962"/>
                  </a:lnTo>
                  <a:lnTo>
                    <a:pt x="27712" y="89762"/>
                  </a:lnTo>
                  <a:lnTo>
                    <a:pt x="28314" y="89360"/>
                  </a:lnTo>
                  <a:lnTo>
                    <a:pt x="28515" y="89159"/>
                  </a:lnTo>
                  <a:close/>
                  <a:moveTo>
                    <a:pt x="30121" y="89762"/>
                  </a:moveTo>
                  <a:lnTo>
                    <a:pt x="30121" y="89962"/>
                  </a:lnTo>
                  <a:lnTo>
                    <a:pt x="29921" y="89762"/>
                  </a:lnTo>
                  <a:close/>
                  <a:moveTo>
                    <a:pt x="34138" y="89561"/>
                  </a:moveTo>
                  <a:lnTo>
                    <a:pt x="33937" y="89762"/>
                  </a:lnTo>
                  <a:lnTo>
                    <a:pt x="33535" y="89962"/>
                  </a:lnTo>
                  <a:lnTo>
                    <a:pt x="33334" y="89962"/>
                  </a:lnTo>
                  <a:lnTo>
                    <a:pt x="33535" y="89762"/>
                  </a:lnTo>
                  <a:lnTo>
                    <a:pt x="33736" y="89561"/>
                  </a:lnTo>
                  <a:close/>
                  <a:moveTo>
                    <a:pt x="54218" y="89360"/>
                  </a:moveTo>
                  <a:lnTo>
                    <a:pt x="54218" y="89561"/>
                  </a:lnTo>
                  <a:lnTo>
                    <a:pt x="54218" y="89762"/>
                  </a:lnTo>
                  <a:lnTo>
                    <a:pt x="54419" y="89962"/>
                  </a:lnTo>
                  <a:lnTo>
                    <a:pt x="53415" y="89962"/>
                  </a:lnTo>
                  <a:lnTo>
                    <a:pt x="53415" y="89762"/>
                  </a:lnTo>
                  <a:lnTo>
                    <a:pt x="53817" y="89360"/>
                  </a:lnTo>
                  <a:close/>
                  <a:moveTo>
                    <a:pt x="92974" y="89159"/>
                  </a:moveTo>
                  <a:lnTo>
                    <a:pt x="93175" y="89561"/>
                  </a:lnTo>
                  <a:lnTo>
                    <a:pt x="93175" y="89762"/>
                  </a:lnTo>
                  <a:lnTo>
                    <a:pt x="92372" y="89962"/>
                  </a:lnTo>
                  <a:lnTo>
                    <a:pt x="92974" y="89159"/>
                  </a:lnTo>
                  <a:close/>
                  <a:moveTo>
                    <a:pt x="132734" y="89561"/>
                  </a:moveTo>
                  <a:lnTo>
                    <a:pt x="132935" y="89762"/>
                  </a:lnTo>
                  <a:lnTo>
                    <a:pt x="132734" y="89962"/>
                  </a:lnTo>
                  <a:lnTo>
                    <a:pt x="132734" y="89762"/>
                  </a:lnTo>
                  <a:lnTo>
                    <a:pt x="132734" y="89561"/>
                  </a:lnTo>
                  <a:close/>
                  <a:moveTo>
                    <a:pt x="165868" y="89762"/>
                  </a:moveTo>
                  <a:lnTo>
                    <a:pt x="165265" y="89962"/>
                  </a:lnTo>
                  <a:lnTo>
                    <a:pt x="164864" y="89962"/>
                  </a:lnTo>
                  <a:lnTo>
                    <a:pt x="165265" y="89762"/>
                  </a:lnTo>
                  <a:close/>
                  <a:moveTo>
                    <a:pt x="254625" y="89762"/>
                  </a:moveTo>
                  <a:lnTo>
                    <a:pt x="254625" y="89962"/>
                  </a:lnTo>
                  <a:lnTo>
                    <a:pt x="254223" y="89762"/>
                  </a:lnTo>
                  <a:close/>
                  <a:moveTo>
                    <a:pt x="45182" y="89962"/>
                  </a:moveTo>
                  <a:lnTo>
                    <a:pt x="45182" y="90163"/>
                  </a:lnTo>
                  <a:lnTo>
                    <a:pt x="44981" y="90163"/>
                  </a:lnTo>
                  <a:lnTo>
                    <a:pt x="44981" y="89962"/>
                  </a:lnTo>
                  <a:close/>
                  <a:moveTo>
                    <a:pt x="52813" y="89962"/>
                  </a:moveTo>
                  <a:lnTo>
                    <a:pt x="53014" y="90163"/>
                  </a:lnTo>
                  <a:lnTo>
                    <a:pt x="52612" y="89962"/>
                  </a:lnTo>
                  <a:close/>
                  <a:moveTo>
                    <a:pt x="57030" y="89962"/>
                  </a:moveTo>
                  <a:lnTo>
                    <a:pt x="57030" y="90163"/>
                  </a:lnTo>
                  <a:lnTo>
                    <a:pt x="56829" y="90163"/>
                  </a:lnTo>
                  <a:lnTo>
                    <a:pt x="56829" y="89962"/>
                  </a:lnTo>
                  <a:close/>
                  <a:moveTo>
                    <a:pt x="74500" y="89762"/>
                  </a:moveTo>
                  <a:lnTo>
                    <a:pt x="74500" y="89962"/>
                  </a:lnTo>
                  <a:lnTo>
                    <a:pt x="74299" y="89962"/>
                  </a:lnTo>
                  <a:lnTo>
                    <a:pt x="73898" y="90163"/>
                  </a:lnTo>
                  <a:lnTo>
                    <a:pt x="73898" y="89962"/>
                  </a:lnTo>
                  <a:lnTo>
                    <a:pt x="74098" y="89762"/>
                  </a:lnTo>
                  <a:close/>
                  <a:moveTo>
                    <a:pt x="125104" y="89962"/>
                  </a:moveTo>
                  <a:lnTo>
                    <a:pt x="125104" y="90163"/>
                  </a:lnTo>
                  <a:lnTo>
                    <a:pt x="124903" y="90163"/>
                  </a:lnTo>
                  <a:lnTo>
                    <a:pt x="124903" y="89962"/>
                  </a:lnTo>
                  <a:close/>
                  <a:moveTo>
                    <a:pt x="136349" y="89962"/>
                  </a:moveTo>
                  <a:lnTo>
                    <a:pt x="136148" y="90163"/>
                  </a:lnTo>
                  <a:lnTo>
                    <a:pt x="135947" y="90163"/>
                  </a:lnTo>
                  <a:lnTo>
                    <a:pt x="136148" y="89962"/>
                  </a:lnTo>
                  <a:close/>
                  <a:moveTo>
                    <a:pt x="169282" y="89159"/>
                  </a:moveTo>
                  <a:lnTo>
                    <a:pt x="169683" y="89360"/>
                  </a:lnTo>
                  <a:lnTo>
                    <a:pt x="170286" y="89561"/>
                  </a:lnTo>
                  <a:lnTo>
                    <a:pt x="170486" y="89962"/>
                  </a:lnTo>
                  <a:lnTo>
                    <a:pt x="170286" y="90163"/>
                  </a:lnTo>
                  <a:lnTo>
                    <a:pt x="169884" y="89962"/>
                  </a:lnTo>
                  <a:lnTo>
                    <a:pt x="168679" y="89360"/>
                  </a:lnTo>
                  <a:lnTo>
                    <a:pt x="169282" y="89159"/>
                  </a:lnTo>
                  <a:close/>
                  <a:moveTo>
                    <a:pt x="47190" y="90163"/>
                  </a:moveTo>
                  <a:lnTo>
                    <a:pt x="47592" y="90364"/>
                  </a:lnTo>
                  <a:lnTo>
                    <a:pt x="46989" y="90364"/>
                  </a:lnTo>
                  <a:lnTo>
                    <a:pt x="47190" y="90163"/>
                  </a:lnTo>
                  <a:close/>
                  <a:moveTo>
                    <a:pt x="54821" y="89561"/>
                  </a:moveTo>
                  <a:lnTo>
                    <a:pt x="55222" y="89762"/>
                  </a:lnTo>
                  <a:lnTo>
                    <a:pt x="55222" y="89962"/>
                  </a:lnTo>
                  <a:lnTo>
                    <a:pt x="55423" y="90364"/>
                  </a:lnTo>
                  <a:lnTo>
                    <a:pt x="55022" y="90163"/>
                  </a:lnTo>
                  <a:lnTo>
                    <a:pt x="54419" y="89762"/>
                  </a:lnTo>
                  <a:lnTo>
                    <a:pt x="54620" y="89561"/>
                  </a:lnTo>
                  <a:close/>
                  <a:moveTo>
                    <a:pt x="55624" y="89762"/>
                  </a:moveTo>
                  <a:lnTo>
                    <a:pt x="55825" y="89962"/>
                  </a:lnTo>
                  <a:lnTo>
                    <a:pt x="55825" y="90364"/>
                  </a:lnTo>
                  <a:lnTo>
                    <a:pt x="55624" y="89962"/>
                  </a:lnTo>
                  <a:lnTo>
                    <a:pt x="55624" y="89762"/>
                  </a:lnTo>
                  <a:close/>
                  <a:moveTo>
                    <a:pt x="93376" y="89962"/>
                  </a:moveTo>
                  <a:lnTo>
                    <a:pt x="92974" y="90364"/>
                  </a:lnTo>
                  <a:lnTo>
                    <a:pt x="92573" y="89962"/>
                  </a:lnTo>
                  <a:close/>
                  <a:moveTo>
                    <a:pt x="95786" y="89762"/>
                  </a:moveTo>
                  <a:lnTo>
                    <a:pt x="95987" y="90163"/>
                  </a:lnTo>
                  <a:lnTo>
                    <a:pt x="95786" y="90364"/>
                  </a:lnTo>
                  <a:lnTo>
                    <a:pt x="95384" y="90364"/>
                  </a:lnTo>
                  <a:lnTo>
                    <a:pt x="95585" y="89962"/>
                  </a:lnTo>
                  <a:lnTo>
                    <a:pt x="95786" y="89762"/>
                  </a:lnTo>
                  <a:close/>
                  <a:moveTo>
                    <a:pt x="126710" y="89159"/>
                  </a:moveTo>
                  <a:lnTo>
                    <a:pt x="127313" y="89360"/>
                  </a:lnTo>
                  <a:lnTo>
                    <a:pt x="128116" y="89561"/>
                  </a:lnTo>
                  <a:lnTo>
                    <a:pt x="128718" y="89962"/>
                  </a:lnTo>
                  <a:lnTo>
                    <a:pt x="128919" y="89962"/>
                  </a:lnTo>
                  <a:lnTo>
                    <a:pt x="128919" y="90163"/>
                  </a:lnTo>
                  <a:lnTo>
                    <a:pt x="128317" y="90364"/>
                  </a:lnTo>
                  <a:lnTo>
                    <a:pt x="127915" y="90364"/>
                  </a:lnTo>
                  <a:lnTo>
                    <a:pt x="127513" y="90163"/>
                  </a:lnTo>
                  <a:lnTo>
                    <a:pt x="126710" y="89762"/>
                  </a:lnTo>
                  <a:lnTo>
                    <a:pt x="126309" y="89561"/>
                  </a:lnTo>
                  <a:lnTo>
                    <a:pt x="126710" y="90163"/>
                  </a:lnTo>
                  <a:lnTo>
                    <a:pt x="126108" y="89561"/>
                  </a:lnTo>
                  <a:lnTo>
                    <a:pt x="126108" y="89360"/>
                  </a:lnTo>
                  <a:lnTo>
                    <a:pt x="126710" y="89159"/>
                  </a:lnTo>
                  <a:close/>
                  <a:moveTo>
                    <a:pt x="135747" y="89561"/>
                  </a:moveTo>
                  <a:lnTo>
                    <a:pt x="135345" y="89762"/>
                  </a:lnTo>
                  <a:lnTo>
                    <a:pt x="135546" y="89962"/>
                  </a:lnTo>
                  <a:lnTo>
                    <a:pt x="134341" y="90364"/>
                  </a:lnTo>
                  <a:lnTo>
                    <a:pt x="134140" y="90364"/>
                  </a:lnTo>
                  <a:lnTo>
                    <a:pt x="134943" y="89561"/>
                  </a:lnTo>
                  <a:lnTo>
                    <a:pt x="134943" y="89762"/>
                  </a:lnTo>
                  <a:lnTo>
                    <a:pt x="135345" y="89762"/>
                  </a:lnTo>
                  <a:lnTo>
                    <a:pt x="135345" y="89561"/>
                  </a:lnTo>
                  <a:close/>
                  <a:moveTo>
                    <a:pt x="147193" y="90163"/>
                  </a:moveTo>
                  <a:lnTo>
                    <a:pt x="147193" y="90364"/>
                  </a:lnTo>
                  <a:lnTo>
                    <a:pt x="146992" y="90364"/>
                  </a:lnTo>
                  <a:lnTo>
                    <a:pt x="146992" y="90163"/>
                  </a:lnTo>
                  <a:close/>
                  <a:moveTo>
                    <a:pt x="163659" y="90163"/>
                  </a:moveTo>
                  <a:lnTo>
                    <a:pt x="163659" y="90364"/>
                  </a:lnTo>
                  <a:lnTo>
                    <a:pt x="163458" y="90364"/>
                  </a:lnTo>
                  <a:lnTo>
                    <a:pt x="163458" y="90163"/>
                  </a:lnTo>
                  <a:close/>
                  <a:moveTo>
                    <a:pt x="254826" y="90163"/>
                  </a:moveTo>
                  <a:lnTo>
                    <a:pt x="254826" y="90364"/>
                  </a:lnTo>
                  <a:lnTo>
                    <a:pt x="254625" y="90364"/>
                  </a:lnTo>
                  <a:lnTo>
                    <a:pt x="254625" y="90163"/>
                  </a:lnTo>
                  <a:close/>
                  <a:moveTo>
                    <a:pt x="264063" y="90163"/>
                  </a:moveTo>
                  <a:lnTo>
                    <a:pt x="264264" y="90364"/>
                  </a:lnTo>
                  <a:lnTo>
                    <a:pt x="264063" y="90364"/>
                  </a:lnTo>
                  <a:lnTo>
                    <a:pt x="264063" y="90163"/>
                  </a:lnTo>
                  <a:close/>
                  <a:moveTo>
                    <a:pt x="265268" y="90163"/>
                  </a:moveTo>
                  <a:lnTo>
                    <a:pt x="265268" y="90364"/>
                  </a:lnTo>
                  <a:lnTo>
                    <a:pt x="265067" y="90364"/>
                  </a:lnTo>
                  <a:lnTo>
                    <a:pt x="265067" y="90163"/>
                  </a:lnTo>
                  <a:close/>
                  <a:moveTo>
                    <a:pt x="32330" y="90364"/>
                  </a:moveTo>
                  <a:lnTo>
                    <a:pt x="32330" y="90565"/>
                  </a:lnTo>
                  <a:lnTo>
                    <a:pt x="31527" y="90565"/>
                  </a:lnTo>
                  <a:lnTo>
                    <a:pt x="31527" y="90364"/>
                  </a:lnTo>
                  <a:close/>
                  <a:moveTo>
                    <a:pt x="32933" y="90163"/>
                  </a:moveTo>
                  <a:lnTo>
                    <a:pt x="33134" y="90364"/>
                  </a:lnTo>
                  <a:lnTo>
                    <a:pt x="33134" y="90565"/>
                  </a:lnTo>
                  <a:lnTo>
                    <a:pt x="32531" y="90565"/>
                  </a:lnTo>
                  <a:lnTo>
                    <a:pt x="32531" y="90364"/>
                  </a:lnTo>
                  <a:lnTo>
                    <a:pt x="32732" y="90163"/>
                  </a:lnTo>
                  <a:close/>
                  <a:moveTo>
                    <a:pt x="44178" y="89962"/>
                  </a:moveTo>
                  <a:lnTo>
                    <a:pt x="44178" y="90364"/>
                  </a:lnTo>
                  <a:lnTo>
                    <a:pt x="43977" y="90565"/>
                  </a:lnTo>
                  <a:lnTo>
                    <a:pt x="43576" y="90565"/>
                  </a:lnTo>
                  <a:lnTo>
                    <a:pt x="42973" y="90364"/>
                  </a:lnTo>
                  <a:lnTo>
                    <a:pt x="42973" y="90163"/>
                  </a:lnTo>
                  <a:lnTo>
                    <a:pt x="43776" y="90163"/>
                  </a:lnTo>
                  <a:lnTo>
                    <a:pt x="44178" y="89962"/>
                  </a:lnTo>
                  <a:close/>
                  <a:moveTo>
                    <a:pt x="121891" y="90364"/>
                  </a:moveTo>
                  <a:lnTo>
                    <a:pt x="121891" y="90565"/>
                  </a:lnTo>
                  <a:lnTo>
                    <a:pt x="122092" y="90364"/>
                  </a:lnTo>
                  <a:close/>
                  <a:moveTo>
                    <a:pt x="123899" y="89962"/>
                  </a:moveTo>
                  <a:lnTo>
                    <a:pt x="124100" y="90163"/>
                  </a:lnTo>
                  <a:lnTo>
                    <a:pt x="124501" y="90364"/>
                  </a:lnTo>
                  <a:lnTo>
                    <a:pt x="124903" y="90364"/>
                  </a:lnTo>
                  <a:lnTo>
                    <a:pt x="124300" y="90565"/>
                  </a:lnTo>
                  <a:lnTo>
                    <a:pt x="124100" y="90565"/>
                  </a:lnTo>
                  <a:lnTo>
                    <a:pt x="123698" y="90364"/>
                  </a:lnTo>
                  <a:lnTo>
                    <a:pt x="123698" y="89962"/>
                  </a:lnTo>
                  <a:close/>
                  <a:moveTo>
                    <a:pt x="159442" y="90364"/>
                  </a:moveTo>
                  <a:lnTo>
                    <a:pt x="159040" y="90565"/>
                  </a:lnTo>
                  <a:lnTo>
                    <a:pt x="158438" y="90364"/>
                  </a:lnTo>
                  <a:close/>
                  <a:moveTo>
                    <a:pt x="164864" y="90364"/>
                  </a:moveTo>
                  <a:lnTo>
                    <a:pt x="164864" y="90565"/>
                  </a:lnTo>
                  <a:lnTo>
                    <a:pt x="164663" y="90364"/>
                  </a:lnTo>
                  <a:close/>
                  <a:moveTo>
                    <a:pt x="166470" y="90364"/>
                  </a:moveTo>
                  <a:lnTo>
                    <a:pt x="166470" y="90565"/>
                  </a:lnTo>
                  <a:lnTo>
                    <a:pt x="165466" y="90565"/>
                  </a:lnTo>
                  <a:lnTo>
                    <a:pt x="165868" y="90364"/>
                  </a:lnTo>
                  <a:close/>
                  <a:moveTo>
                    <a:pt x="263059" y="89360"/>
                  </a:moveTo>
                  <a:lnTo>
                    <a:pt x="262858" y="89561"/>
                  </a:lnTo>
                  <a:lnTo>
                    <a:pt x="263461" y="89561"/>
                  </a:lnTo>
                  <a:lnTo>
                    <a:pt x="263461" y="89762"/>
                  </a:lnTo>
                  <a:lnTo>
                    <a:pt x="262457" y="90364"/>
                  </a:lnTo>
                  <a:lnTo>
                    <a:pt x="262055" y="90565"/>
                  </a:lnTo>
                  <a:lnTo>
                    <a:pt x="261452" y="90565"/>
                  </a:lnTo>
                  <a:lnTo>
                    <a:pt x="261452" y="90364"/>
                  </a:lnTo>
                  <a:lnTo>
                    <a:pt x="261653" y="89762"/>
                  </a:lnTo>
                  <a:lnTo>
                    <a:pt x="262657" y="89360"/>
                  </a:lnTo>
                  <a:close/>
                  <a:moveTo>
                    <a:pt x="30724" y="90565"/>
                  </a:moveTo>
                  <a:lnTo>
                    <a:pt x="31125" y="90766"/>
                  </a:lnTo>
                  <a:lnTo>
                    <a:pt x="30925" y="90766"/>
                  </a:lnTo>
                  <a:lnTo>
                    <a:pt x="30724" y="90565"/>
                  </a:lnTo>
                  <a:close/>
                  <a:moveTo>
                    <a:pt x="91167" y="90163"/>
                  </a:moveTo>
                  <a:lnTo>
                    <a:pt x="91167" y="90364"/>
                  </a:lnTo>
                  <a:lnTo>
                    <a:pt x="91569" y="90565"/>
                  </a:lnTo>
                  <a:lnTo>
                    <a:pt x="91167" y="90766"/>
                  </a:lnTo>
                  <a:lnTo>
                    <a:pt x="90966" y="90766"/>
                  </a:lnTo>
                  <a:lnTo>
                    <a:pt x="90565" y="90163"/>
                  </a:lnTo>
                  <a:close/>
                  <a:moveTo>
                    <a:pt x="93577" y="90364"/>
                  </a:moveTo>
                  <a:lnTo>
                    <a:pt x="93577" y="90565"/>
                  </a:lnTo>
                  <a:lnTo>
                    <a:pt x="93376" y="90766"/>
                  </a:lnTo>
                  <a:lnTo>
                    <a:pt x="93175" y="90565"/>
                  </a:lnTo>
                  <a:lnTo>
                    <a:pt x="93175" y="90364"/>
                  </a:lnTo>
                  <a:close/>
                  <a:moveTo>
                    <a:pt x="125305" y="90565"/>
                  </a:moveTo>
                  <a:lnTo>
                    <a:pt x="125706" y="90766"/>
                  </a:lnTo>
                  <a:lnTo>
                    <a:pt x="125104" y="90766"/>
                  </a:lnTo>
                  <a:lnTo>
                    <a:pt x="125305" y="90565"/>
                  </a:lnTo>
                  <a:close/>
                  <a:moveTo>
                    <a:pt x="135546" y="90364"/>
                  </a:moveTo>
                  <a:lnTo>
                    <a:pt x="135546" y="90766"/>
                  </a:lnTo>
                  <a:lnTo>
                    <a:pt x="135144" y="90364"/>
                  </a:lnTo>
                  <a:close/>
                  <a:moveTo>
                    <a:pt x="258440" y="90565"/>
                  </a:moveTo>
                  <a:lnTo>
                    <a:pt x="258440" y="90766"/>
                  </a:lnTo>
                  <a:lnTo>
                    <a:pt x="258240" y="90565"/>
                  </a:lnTo>
                  <a:close/>
                  <a:moveTo>
                    <a:pt x="122092" y="89962"/>
                  </a:moveTo>
                  <a:lnTo>
                    <a:pt x="122292" y="90163"/>
                  </a:lnTo>
                  <a:lnTo>
                    <a:pt x="122694" y="90364"/>
                  </a:lnTo>
                  <a:lnTo>
                    <a:pt x="122694" y="90766"/>
                  </a:lnTo>
                  <a:lnTo>
                    <a:pt x="122694" y="90967"/>
                  </a:lnTo>
                  <a:lnTo>
                    <a:pt x="123296" y="90565"/>
                  </a:lnTo>
                  <a:lnTo>
                    <a:pt x="123096" y="90364"/>
                  </a:lnTo>
                  <a:lnTo>
                    <a:pt x="122895" y="90163"/>
                  </a:lnTo>
                  <a:lnTo>
                    <a:pt x="122895" y="89962"/>
                  </a:lnTo>
                  <a:close/>
                  <a:moveTo>
                    <a:pt x="128718" y="90766"/>
                  </a:moveTo>
                  <a:lnTo>
                    <a:pt x="128718" y="90967"/>
                  </a:lnTo>
                  <a:lnTo>
                    <a:pt x="128317" y="90967"/>
                  </a:lnTo>
                  <a:lnTo>
                    <a:pt x="128718" y="90766"/>
                  </a:lnTo>
                  <a:close/>
                  <a:moveTo>
                    <a:pt x="131530" y="90766"/>
                  </a:moveTo>
                  <a:lnTo>
                    <a:pt x="131730" y="90967"/>
                  </a:lnTo>
                  <a:lnTo>
                    <a:pt x="131128" y="90967"/>
                  </a:lnTo>
                  <a:lnTo>
                    <a:pt x="131530" y="90766"/>
                  </a:lnTo>
                  <a:close/>
                  <a:moveTo>
                    <a:pt x="134943" y="90766"/>
                  </a:moveTo>
                  <a:lnTo>
                    <a:pt x="135144" y="90967"/>
                  </a:lnTo>
                  <a:lnTo>
                    <a:pt x="134943" y="90967"/>
                  </a:lnTo>
                  <a:lnTo>
                    <a:pt x="134943" y="90766"/>
                  </a:lnTo>
                  <a:close/>
                  <a:moveTo>
                    <a:pt x="136550" y="90565"/>
                  </a:moveTo>
                  <a:lnTo>
                    <a:pt x="136550" y="90967"/>
                  </a:lnTo>
                  <a:lnTo>
                    <a:pt x="135947" y="90565"/>
                  </a:lnTo>
                  <a:close/>
                  <a:moveTo>
                    <a:pt x="166069" y="90766"/>
                  </a:moveTo>
                  <a:lnTo>
                    <a:pt x="166269" y="90967"/>
                  </a:lnTo>
                  <a:lnTo>
                    <a:pt x="166069" y="90967"/>
                  </a:lnTo>
                  <a:lnTo>
                    <a:pt x="165868" y="90766"/>
                  </a:lnTo>
                  <a:close/>
                  <a:moveTo>
                    <a:pt x="53214" y="90565"/>
                  </a:moveTo>
                  <a:lnTo>
                    <a:pt x="53415" y="90766"/>
                  </a:lnTo>
                  <a:lnTo>
                    <a:pt x="53014" y="90967"/>
                  </a:lnTo>
                  <a:lnTo>
                    <a:pt x="53214" y="90967"/>
                  </a:lnTo>
                  <a:lnTo>
                    <a:pt x="53214" y="91167"/>
                  </a:lnTo>
                  <a:lnTo>
                    <a:pt x="52813" y="91167"/>
                  </a:lnTo>
                  <a:lnTo>
                    <a:pt x="52813" y="90967"/>
                  </a:lnTo>
                  <a:lnTo>
                    <a:pt x="53014" y="90967"/>
                  </a:lnTo>
                  <a:lnTo>
                    <a:pt x="52813" y="90766"/>
                  </a:lnTo>
                  <a:lnTo>
                    <a:pt x="53214" y="90565"/>
                  </a:lnTo>
                  <a:close/>
                  <a:moveTo>
                    <a:pt x="55222" y="90565"/>
                  </a:moveTo>
                  <a:lnTo>
                    <a:pt x="55423" y="90967"/>
                  </a:lnTo>
                  <a:lnTo>
                    <a:pt x="55222" y="91167"/>
                  </a:lnTo>
                  <a:lnTo>
                    <a:pt x="55022" y="91167"/>
                  </a:lnTo>
                  <a:lnTo>
                    <a:pt x="54821" y="90766"/>
                  </a:lnTo>
                  <a:lnTo>
                    <a:pt x="54620" y="90766"/>
                  </a:lnTo>
                  <a:lnTo>
                    <a:pt x="54620" y="90565"/>
                  </a:lnTo>
                  <a:close/>
                  <a:moveTo>
                    <a:pt x="56628" y="90967"/>
                  </a:moveTo>
                  <a:lnTo>
                    <a:pt x="56427" y="91167"/>
                  </a:lnTo>
                  <a:lnTo>
                    <a:pt x="56227" y="90967"/>
                  </a:lnTo>
                  <a:close/>
                  <a:moveTo>
                    <a:pt x="143980" y="90565"/>
                  </a:moveTo>
                  <a:lnTo>
                    <a:pt x="143980" y="90766"/>
                  </a:lnTo>
                  <a:lnTo>
                    <a:pt x="143980" y="90967"/>
                  </a:lnTo>
                  <a:lnTo>
                    <a:pt x="143578" y="91167"/>
                  </a:lnTo>
                  <a:lnTo>
                    <a:pt x="143578" y="90967"/>
                  </a:lnTo>
                  <a:lnTo>
                    <a:pt x="143779" y="90967"/>
                  </a:lnTo>
                  <a:lnTo>
                    <a:pt x="143980" y="90565"/>
                  </a:lnTo>
                  <a:close/>
                  <a:moveTo>
                    <a:pt x="162052" y="90967"/>
                  </a:moveTo>
                  <a:lnTo>
                    <a:pt x="162052" y="91167"/>
                  </a:lnTo>
                  <a:lnTo>
                    <a:pt x="161450" y="90967"/>
                  </a:lnTo>
                  <a:close/>
                  <a:moveTo>
                    <a:pt x="164061" y="90364"/>
                  </a:moveTo>
                  <a:lnTo>
                    <a:pt x="164061" y="90565"/>
                  </a:lnTo>
                  <a:lnTo>
                    <a:pt x="164261" y="90967"/>
                  </a:lnTo>
                  <a:lnTo>
                    <a:pt x="164462" y="90766"/>
                  </a:lnTo>
                  <a:lnTo>
                    <a:pt x="164663" y="90967"/>
                  </a:lnTo>
                  <a:lnTo>
                    <a:pt x="164462" y="91167"/>
                  </a:lnTo>
                  <a:lnTo>
                    <a:pt x="164261" y="90967"/>
                  </a:lnTo>
                  <a:lnTo>
                    <a:pt x="163659" y="90967"/>
                  </a:lnTo>
                  <a:lnTo>
                    <a:pt x="163659" y="90766"/>
                  </a:lnTo>
                  <a:lnTo>
                    <a:pt x="164061" y="90364"/>
                  </a:lnTo>
                  <a:close/>
                  <a:moveTo>
                    <a:pt x="247195" y="90766"/>
                  </a:moveTo>
                  <a:lnTo>
                    <a:pt x="246994" y="90967"/>
                  </a:lnTo>
                  <a:lnTo>
                    <a:pt x="246793" y="91167"/>
                  </a:lnTo>
                  <a:lnTo>
                    <a:pt x="246392" y="91167"/>
                  </a:lnTo>
                  <a:lnTo>
                    <a:pt x="246593" y="90967"/>
                  </a:lnTo>
                  <a:lnTo>
                    <a:pt x="246793" y="90766"/>
                  </a:lnTo>
                  <a:close/>
                  <a:moveTo>
                    <a:pt x="50765" y="91167"/>
                  </a:moveTo>
                  <a:lnTo>
                    <a:pt x="50930" y="91243"/>
                  </a:lnTo>
                  <a:lnTo>
                    <a:pt x="50930" y="91243"/>
                  </a:lnTo>
                  <a:lnTo>
                    <a:pt x="51006" y="91167"/>
                  </a:lnTo>
                  <a:close/>
                  <a:moveTo>
                    <a:pt x="90766" y="90766"/>
                  </a:moveTo>
                  <a:lnTo>
                    <a:pt x="90766" y="90967"/>
                  </a:lnTo>
                  <a:lnTo>
                    <a:pt x="90766" y="91368"/>
                  </a:lnTo>
                  <a:lnTo>
                    <a:pt x="90364" y="91368"/>
                  </a:lnTo>
                  <a:lnTo>
                    <a:pt x="90364" y="90967"/>
                  </a:lnTo>
                  <a:lnTo>
                    <a:pt x="89962" y="90967"/>
                  </a:lnTo>
                  <a:lnTo>
                    <a:pt x="90364" y="90766"/>
                  </a:lnTo>
                  <a:close/>
                  <a:moveTo>
                    <a:pt x="118477" y="90163"/>
                  </a:moveTo>
                  <a:lnTo>
                    <a:pt x="119079" y="90364"/>
                  </a:lnTo>
                  <a:lnTo>
                    <a:pt x="119280" y="90766"/>
                  </a:lnTo>
                  <a:lnTo>
                    <a:pt x="119280" y="90967"/>
                  </a:lnTo>
                  <a:lnTo>
                    <a:pt x="119280" y="91167"/>
                  </a:lnTo>
                  <a:lnTo>
                    <a:pt x="118477" y="91368"/>
                  </a:lnTo>
                  <a:lnTo>
                    <a:pt x="118477" y="91167"/>
                  </a:lnTo>
                  <a:lnTo>
                    <a:pt x="118276" y="90967"/>
                  </a:lnTo>
                  <a:lnTo>
                    <a:pt x="117473" y="90967"/>
                  </a:lnTo>
                  <a:lnTo>
                    <a:pt x="117272" y="90565"/>
                  </a:lnTo>
                  <a:lnTo>
                    <a:pt x="117473" y="90163"/>
                  </a:lnTo>
                  <a:close/>
                  <a:moveTo>
                    <a:pt x="128116" y="90766"/>
                  </a:moveTo>
                  <a:lnTo>
                    <a:pt x="127915" y="90967"/>
                  </a:lnTo>
                  <a:lnTo>
                    <a:pt x="127513" y="90967"/>
                  </a:lnTo>
                  <a:lnTo>
                    <a:pt x="127313" y="91368"/>
                  </a:lnTo>
                  <a:lnTo>
                    <a:pt x="126911" y="91167"/>
                  </a:lnTo>
                  <a:lnTo>
                    <a:pt x="127112" y="90967"/>
                  </a:lnTo>
                  <a:lnTo>
                    <a:pt x="127513" y="90766"/>
                  </a:lnTo>
                  <a:close/>
                  <a:moveTo>
                    <a:pt x="128919" y="89360"/>
                  </a:moveTo>
                  <a:lnTo>
                    <a:pt x="129321" y="89561"/>
                  </a:lnTo>
                  <a:lnTo>
                    <a:pt x="129923" y="90163"/>
                  </a:lnTo>
                  <a:lnTo>
                    <a:pt x="130124" y="90565"/>
                  </a:lnTo>
                  <a:lnTo>
                    <a:pt x="130124" y="90364"/>
                  </a:lnTo>
                  <a:lnTo>
                    <a:pt x="130526" y="91167"/>
                  </a:lnTo>
                  <a:lnTo>
                    <a:pt x="130526" y="91368"/>
                  </a:lnTo>
                  <a:lnTo>
                    <a:pt x="130124" y="91167"/>
                  </a:lnTo>
                  <a:lnTo>
                    <a:pt x="129521" y="90364"/>
                  </a:lnTo>
                  <a:lnTo>
                    <a:pt x="128517" y="89360"/>
                  </a:lnTo>
                  <a:close/>
                  <a:moveTo>
                    <a:pt x="134943" y="91167"/>
                  </a:moveTo>
                  <a:lnTo>
                    <a:pt x="134943" y="91368"/>
                  </a:lnTo>
                  <a:lnTo>
                    <a:pt x="134743" y="91368"/>
                  </a:lnTo>
                  <a:lnTo>
                    <a:pt x="134943" y="91167"/>
                  </a:lnTo>
                  <a:close/>
                  <a:moveTo>
                    <a:pt x="138223" y="91234"/>
                  </a:moveTo>
                  <a:lnTo>
                    <a:pt x="138156" y="91368"/>
                  </a:lnTo>
                  <a:lnTo>
                    <a:pt x="138357" y="91368"/>
                  </a:lnTo>
                  <a:lnTo>
                    <a:pt x="138223" y="91234"/>
                  </a:lnTo>
                  <a:close/>
                  <a:moveTo>
                    <a:pt x="157635" y="91167"/>
                  </a:moveTo>
                  <a:lnTo>
                    <a:pt x="157434" y="91368"/>
                  </a:lnTo>
                  <a:lnTo>
                    <a:pt x="157233" y="91368"/>
                  </a:lnTo>
                  <a:lnTo>
                    <a:pt x="157635" y="91167"/>
                  </a:lnTo>
                  <a:close/>
                  <a:moveTo>
                    <a:pt x="253822" y="90565"/>
                  </a:moveTo>
                  <a:lnTo>
                    <a:pt x="254223" y="90967"/>
                  </a:lnTo>
                  <a:lnTo>
                    <a:pt x="254424" y="91368"/>
                  </a:lnTo>
                  <a:lnTo>
                    <a:pt x="254023" y="91368"/>
                  </a:lnTo>
                  <a:lnTo>
                    <a:pt x="253822" y="90967"/>
                  </a:lnTo>
                  <a:lnTo>
                    <a:pt x="253420" y="91167"/>
                  </a:lnTo>
                  <a:lnTo>
                    <a:pt x="253219" y="90967"/>
                  </a:lnTo>
                  <a:lnTo>
                    <a:pt x="253822" y="90967"/>
                  </a:lnTo>
                  <a:lnTo>
                    <a:pt x="253621" y="90766"/>
                  </a:lnTo>
                  <a:lnTo>
                    <a:pt x="253621" y="90565"/>
                  </a:lnTo>
                  <a:close/>
                  <a:moveTo>
                    <a:pt x="261252" y="91167"/>
                  </a:moveTo>
                  <a:lnTo>
                    <a:pt x="261252" y="91368"/>
                  </a:lnTo>
                  <a:lnTo>
                    <a:pt x="261051" y="91368"/>
                  </a:lnTo>
                  <a:lnTo>
                    <a:pt x="261252" y="91167"/>
                  </a:lnTo>
                  <a:close/>
                  <a:moveTo>
                    <a:pt x="264665" y="90163"/>
                  </a:moveTo>
                  <a:lnTo>
                    <a:pt x="265067" y="90565"/>
                  </a:lnTo>
                  <a:lnTo>
                    <a:pt x="265669" y="90565"/>
                  </a:lnTo>
                  <a:lnTo>
                    <a:pt x="265469" y="90766"/>
                  </a:lnTo>
                  <a:lnTo>
                    <a:pt x="265469" y="90967"/>
                  </a:lnTo>
                  <a:lnTo>
                    <a:pt x="265469" y="91167"/>
                  </a:lnTo>
                  <a:lnTo>
                    <a:pt x="265870" y="91167"/>
                  </a:lnTo>
                  <a:lnTo>
                    <a:pt x="265469" y="91368"/>
                  </a:lnTo>
                  <a:lnTo>
                    <a:pt x="265268" y="91368"/>
                  </a:lnTo>
                  <a:lnTo>
                    <a:pt x="265268" y="91167"/>
                  </a:lnTo>
                  <a:lnTo>
                    <a:pt x="265469" y="91167"/>
                  </a:lnTo>
                  <a:lnTo>
                    <a:pt x="264866" y="90967"/>
                  </a:lnTo>
                  <a:lnTo>
                    <a:pt x="264866" y="91167"/>
                  </a:lnTo>
                  <a:lnTo>
                    <a:pt x="264665" y="91368"/>
                  </a:lnTo>
                  <a:lnTo>
                    <a:pt x="264264" y="91368"/>
                  </a:lnTo>
                  <a:lnTo>
                    <a:pt x="264465" y="91167"/>
                  </a:lnTo>
                  <a:lnTo>
                    <a:pt x="264866" y="90967"/>
                  </a:lnTo>
                  <a:lnTo>
                    <a:pt x="264465" y="90364"/>
                  </a:lnTo>
                  <a:lnTo>
                    <a:pt x="264665" y="90163"/>
                  </a:lnTo>
                  <a:close/>
                  <a:moveTo>
                    <a:pt x="48797" y="91368"/>
                  </a:moveTo>
                  <a:lnTo>
                    <a:pt x="48797" y="91569"/>
                  </a:lnTo>
                  <a:lnTo>
                    <a:pt x="48395" y="91569"/>
                  </a:lnTo>
                  <a:lnTo>
                    <a:pt x="48797" y="91368"/>
                  </a:lnTo>
                  <a:close/>
                  <a:moveTo>
                    <a:pt x="53214" y="91368"/>
                  </a:moveTo>
                  <a:lnTo>
                    <a:pt x="53415" y="91569"/>
                  </a:lnTo>
                  <a:lnTo>
                    <a:pt x="53014" y="91569"/>
                  </a:lnTo>
                  <a:lnTo>
                    <a:pt x="53214" y="91368"/>
                  </a:lnTo>
                  <a:close/>
                  <a:moveTo>
                    <a:pt x="89761" y="90565"/>
                  </a:moveTo>
                  <a:lnTo>
                    <a:pt x="89962" y="90766"/>
                  </a:lnTo>
                  <a:lnTo>
                    <a:pt x="89360" y="90766"/>
                  </a:lnTo>
                  <a:lnTo>
                    <a:pt x="89360" y="90967"/>
                  </a:lnTo>
                  <a:lnTo>
                    <a:pt x="89962" y="91368"/>
                  </a:lnTo>
                  <a:lnTo>
                    <a:pt x="89360" y="91569"/>
                  </a:lnTo>
                  <a:lnTo>
                    <a:pt x="89159" y="91368"/>
                  </a:lnTo>
                  <a:lnTo>
                    <a:pt x="88958" y="91167"/>
                  </a:lnTo>
                  <a:lnTo>
                    <a:pt x="89159" y="90967"/>
                  </a:lnTo>
                  <a:lnTo>
                    <a:pt x="89561" y="90565"/>
                  </a:lnTo>
                  <a:close/>
                  <a:moveTo>
                    <a:pt x="133136" y="90967"/>
                  </a:moveTo>
                  <a:lnTo>
                    <a:pt x="133337" y="91167"/>
                  </a:lnTo>
                  <a:lnTo>
                    <a:pt x="132935" y="91167"/>
                  </a:lnTo>
                  <a:lnTo>
                    <a:pt x="132734" y="91368"/>
                  </a:lnTo>
                  <a:lnTo>
                    <a:pt x="132534" y="91569"/>
                  </a:lnTo>
                  <a:lnTo>
                    <a:pt x="132132" y="91569"/>
                  </a:lnTo>
                  <a:lnTo>
                    <a:pt x="131931" y="91368"/>
                  </a:lnTo>
                  <a:lnTo>
                    <a:pt x="131931" y="91167"/>
                  </a:lnTo>
                  <a:lnTo>
                    <a:pt x="132333" y="90967"/>
                  </a:lnTo>
                  <a:close/>
                  <a:moveTo>
                    <a:pt x="152012" y="91167"/>
                  </a:moveTo>
                  <a:lnTo>
                    <a:pt x="151610" y="91569"/>
                  </a:lnTo>
                  <a:lnTo>
                    <a:pt x="151008" y="91167"/>
                  </a:lnTo>
                  <a:close/>
                  <a:moveTo>
                    <a:pt x="158639" y="91368"/>
                  </a:moveTo>
                  <a:lnTo>
                    <a:pt x="158839" y="91569"/>
                  </a:lnTo>
                  <a:lnTo>
                    <a:pt x="158639" y="91569"/>
                  </a:lnTo>
                  <a:lnTo>
                    <a:pt x="158639" y="91368"/>
                  </a:lnTo>
                  <a:close/>
                  <a:moveTo>
                    <a:pt x="163860" y="91167"/>
                  </a:moveTo>
                  <a:lnTo>
                    <a:pt x="164061" y="91569"/>
                  </a:lnTo>
                  <a:lnTo>
                    <a:pt x="163659" y="91569"/>
                  </a:lnTo>
                  <a:lnTo>
                    <a:pt x="163860" y="91167"/>
                  </a:lnTo>
                  <a:close/>
                  <a:moveTo>
                    <a:pt x="245589" y="91167"/>
                  </a:moveTo>
                  <a:lnTo>
                    <a:pt x="245789" y="91368"/>
                  </a:lnTo>
                  <a:lnTo>
                    <a:pt x="245789" y="91569"/>
                  </a:lnTo>
                  <a:lnTo>
                    <a:pt x="245388" y="91569"/>
                  </a:lnTo>
                  <a:lnTo>
                    <a:pt x="244986" y="91368"/>
                  </a:lnTo>
                  <a:lnTo>
                    <a:pt x="245187" y="91167"/>
                  </a:lnTo>
                  <a:close/>
                  <a:moveTo>
                    <a:pt x="246191" y="91368"/>
                  </a:moveTo>
                  <a:lnTo>
                    <a:pt x="246392" y="91569"/>
                  </a:lnTo>
                  <a:lnTo>
                    <a:pt x="246191" y="91569"/>
                  </a:lnTo>
                  <a:lnTo>
                    <a:pt x="246191" y="91368"/>
                  </a:lnTo>
                  <a:close/>
                  <a:moveTo>
                    <a:pt x="261653" y="90967"/>
                  </a:moveTo>
                  <a:lnTo>
                    <a:pt x="261854" y="91167"/>
                  </a:lnTo>
                  <a:lnTo>
                    <a:pt x="261854" y="91368"/>
                  </a:lnTo>
                  <a:lnTo>
                    <a:pt x="262055" y="91569"/>
                  </a:lnTo>
                  <a:lnTo>
                    <a:pt x="261854" y="91569"/>
                  </a:lnTo>
                  <a:lnTo>
                    <a:pt x="261854" y="91368"/>
                  </a:lnTo>
                  <a:lnTo>
                    <a:pt x="261653" y="91167"/>
                  </a:lnTo>
                  <a:lnTo>
                    <a:pt x="261653" y="90967"/>
                  </a:lnTo>
                  <a:close/>
                  <a:moveTo>
                    <a:pt x="263862" y="91368"/>
                  </a:moveTo>
                  <a:lnTo>
                    <a:pt x="263862" y="91569"/>
                  </a:lnTo>
                  <a:lnTo>
                    <a:pt x="263661" y="91569"/>
                  </a:lnTo>
                  <a:lnTo>
                    <a:pt x="263661" y="91368"/>
                  </a:lnTo>
                  <a:close/>
                  <a:moveTo>
                    <a:pt x="32531" y="91368"/>
                  </a:moveTo>
                  <a:lnTo>
                    <a:pt x="32130" y="91770"/>
                  </a:lnTo>
                  <a:lnTo>
                    <a:pt x="31929" y="91569"/>
                  </a:lnTo>
                  <a:lnTo>
                    <a:pt x="32531" y="91368"/>
                  </a:lnTo>
                  <a:close/>
                  <a:moveTo>
                    <a:pt x="50805" y="91569"/>
                  </a:moveTo>
                  <a:lnTo>
                    <a:pt x="50604" y="91770"/>
                  </a:lnTo>
                  <a:lnTo>
                    <a:pt x="50604" y="91569"/>
                  </a:lnTo>
                  <a:close/>
                  <a:moveTo>
                    <a:pt x="93376" y="91368"/>
                  </a:moveTo>
                  <a:lnTo>
                    <a:pt x="93376" y="91569"/>
                  </a:lnTo>
                  <a:lnTo>
                    <a:pt x="93376" y="91770"/>
                  </a:lnTo>
                  <a:lnTo>
                    <a:pt x="92774" y="91569"/>
                  </a:lnTo>
                  <a:lnTo>
                    <a:pt x="92974" y="91368"/>
                  </a:lnTo>
                  <a:close/>
                  <a:moveTo>
                    <a:pt x="125104" y="90967"/>
                  </a:moveTo>
                  <a:lnTo>
                    <a:pt x="125907" y="91167"/>
                  </a:lnTo>
                  <a:lnTo>
                    <a:pt x="126509" y="91167"/>
                  </a:lnTo>
                  <a:lnTo>
                    <a:pt x="126710" y="91368"/>
                  </a:lnTo>
                  <a:lnTo>
                    <a:pt x="126710" y="91569"/>
                  </a:lnTo>
                  <a:lnTo>
                    <a:pt x="126509" y="91770"/>
                  </a:lnTo>
                  <a:lnTo>
                    <a:pt x="126108" y="91770"/>
                  </a:lnTo>
                  <a:lnTo>
                    <a:pt x="125706" y="91569"/>
                  </a:lnTo>
                  <a:lnTo>
                    <a:pt x="125907" y="91368"/>
                  </a:lnTo>
                  <a:lnTo>
                    <a:pt x="125706" y="91368"/>
                  </a:lnTo>
                  <a:lnTo>
                    <a:pt x="124903" y="91770"/>
                  </a:lnTo>
                  <a:lnTo>
                    <a:pt x="124702" y="91368"/>
                  </a:lnTo>
                  <a:lnTo>
                    <a:pt x="124702" y="91167"/>
                  </a:lnTo>
                  <a:lnTo>
                    <a:pt x="125104" y="90967"/>
                  </a:lnTo>
                  <a:close/>
                  <a:moveTo>
                    <a:pt x="165667" y="91368"/>
                  </a:moveTo>
                  <a:lnTo>
                    <a:pt x="165868" y="91569"/>
                  </a:lnTo>
                  <a:lnTo>
                    <a:pt x="165667" y="91569"/>
                  </a:lnTo>
                  <a:lnTo>
                    <a:pt x="165667" y="91770"/>
                  </a:lnTo>
                  <a:lnTo>
                    <a:pt x="165466" y="91770"/>
                  </a:lnTo>
                  <a:lnTo>
                    <a:pt x="165466" y="91569"/>
                  </a:lnTo>
                  <a:lnTo>
                    <a:pt x="165667" y="91569"/>
                  </a:lnTo>
                  <a:lnTo>
                    <a:pt x="165667" y="91368"/>
                  </a:lnTo>
                  <a:close/>
                  <a:moveTo>
                    <a:pt x="236753" y="91368"/>
                  </a:moveTo>
                  <a:lnTo>
                    <a:pt x="237155" y="91770"/>
                  </a:lnTo>
                  <a:lnTo>
                    <a:pt x="236753" y="91770"/>
                  </a:lnTo>
                  <a:lnTo>
                    <a:pt x="236753" y="91368"/>
                  </a:lnTo>
                  <a:close/>
                  <a:moveTo>
                    <a:pt x="238560" y="91368"/>
                  </a:moveTo>
                  <a:lnTo>
                    <a:pt x="238560" y="91569"/>
                  </a:lnTo>
                  <a:lnTo>
                    <a:pt x="238360" y="91770"/>
                  </a:lnTo>
                  <a:lnTo>
                    <a:pt x="238159" y="91569"/>
                  </a:lnTo>
                  <a:lnTo>
                    <a:pt x="238159" y="91368"/>
                  </a:lnTo>
                  <a:close/>
                  <a:moveTo>
                    <a:pt x="241572" y="91167"/>
                  </a:moveTo>
                  <a:lnTo>
                    <a:pt x="241773" y="91368"/>
                  </a:lnTo>
                  <a:lnTo>
                    <a:pt x="241773" y="91770"/>
                  </a:lnTo>
                  <a:lnTo>
                    <a:pt x="241572" y="91770"/>
                  </a:lnTo>
                  <a:lnTo>
                    <a:pt x="241171" y="91569"/>
                  </a:lnTo>
                  <a:lnTo>
                    <a:pt x="241372" y="91368"/>
                  </a:lnTo>
                  <a:lnTo>
                    <a:pt x="241572" y="91167"/>
                  </a:lnTo>
                  <a:close/>
                  <a:moveTo>
                    <a:pt x="246994" y="91368"/>
                  </a:moveTo>
                  <a:lnTo>
                    <a:pt x="246994" y="91770"/>
                  </a:lnTo>
                  <a:lnTo>
                    <a:pt x="246793" y="91770"/>
                  </a:lnTo>
                  <a:lnTo>
                    <a:pt x="246793" y="91368"/>
                  </a:lnTo>
                  <a:close/>
                  <a:moveTo>
                    <a:pt x="259043" y="91167"/>
                  </a:moveTo>
                  <a:lnTo>
                    <a:pt x="259043" y="91368"/>
                  </a:lnTo>
                  <a:lnTo>
                    <a:pt x="258842" y="91569"/>
                  </a:lnTo>
                  <a:lnTo>
                    <a:pt x="258842" y="91770"/>
                  </a:lnTo>
                  <a:lnTo>
                    <a:pt x="258641" y="91770"/>
                  </a:lnTo>
                  <a:lnTo>
                    <a:pt x="258641" y="91569"/>
                  </a:lnTo>
                  <a:lnTo>
                    <a:pt x="258842" y="91569"/>
                  </a:lnTo>
                  <a:lnTo>
                    <a:pt x="259043" y="91167"/>
                  </a:lnTo>
                  <a:close/>
                  <a:moveTo>
                    <a:pt x="260448" y="91368"/>
                  </a:moveTo>
                  <a:lnTo>
                    <a:pt x="260248" y="91770"/>
                  </a:lnTo>
                  <a:lnTo>
                    <a:pt x="259846" y="91770"/>
                  </a:lnTo>
                  <a:lnTo>
                    <a:pt x="260047" y="91368"/>
                  </a:lnTo>
                  <a:close/>
                  <a:moveTo>
                    <a:pt x="261252" y="91569"/>
                  </a:moveTo>
                  <a:lnTo>
                    <a:pt x="261252" y="91770"/>
                  </a:lnTo>
                  <a:lnTo>
                    <a:pt x="260448" y="91770"/>
                  </a:lnTo>
                  <a:lnTo>
                    <a:pt x="261252" y="91569"/>
                  </a:lnTo>
                  <a:close/>
                  <a:moveTo>
                    <a:pt x="154221" y="91770"/>
                  </a:moveTo>
                  <a:lnTo>
                    <a:pt x="153418" y="91971"/>
                  </a:lnTo>
                  <a:lnTo>
                    <a:pt x="153418" y="91971"/>
                  </a:lnTo>
                  <a:lnTo>
                    <a:pt x="153618" y="91770"/>
                  </a:lnTo>
                  <a:close/>
                  <a:moveTo>
                    <a:pt x="159844" y="90766"/>
                  </a:moveTo>
                  <a:lnTo>
                    <a:pt x="160245" y="90967"/>
                  </a:lnTo>
                  <a:lnTo>
                    <a:pt x="160647" y="91569"/>
                  </a:lnTo>
                  <a:lnTo>
                    <a:pt x="160245" y="91569"/>
                  </a:lnTo>
                  <a:lnTo>
                    <a:pt x="159643" y="91368"/>
                  </a:lnTo>
                  <a:lnTo>
                    <a:pt x="159643" y="91368"/>
                  </a:lnTo>
                  <a:lnTo>
                    <a:pt x="159844" y="91569"/>
                  </a:lnTo>
                  <a:lnTo>
                    <a:pt x="160044" y="91569"/>
                  </a:lnTo>
                  <a:lnTo>
                    <a:pt x="159844" y="91971"/>
                  </a:lnTo>
                  <a:lnTo>
                    <a:pt x="159643" y="91971"/>
                  </a:lnTo>
                  <a:lnTo>
                    <a:pt x="159643" y="91368"/>
                  </a:lnTo>
                  <a:lnTo>
                    <a:pt x="159643" y="90967"/>
                  </a:lnTo>
                  <a:lnTo>
                    <a:pt x="159844" y="90766"/>
                  </a:lnTo>
                  <a:close/>
                  <a:moveTo>
                    <a:pt x="164261" y="91368"/>
                  </a:moveTo>
                  <a:lnTo>
                    <a:pt x="164663" y="91569"/>
                  </a:lnTo>
                  <a:lnTo>
                    <a:pt x="164663" y="91971"/>
                  </a:lnTo>
                  <a:lnTo>
                    <a:pt x="164261" y="91569"/>
                  </a:lnTo>
                  <a:lnTo>
                    <a:pt x="164261" y="91368"/>
                  </a:lnTo>
                  <a:close/>
                  <a:moveTo>
                    <a:pt x="242376" y="91770"/>
                  </a:moveTo>
                  <a:lnTo>
                    <a:pt x="242576" y="91971"/>
                  </a:lnTo>
                  <a:lnTo>
                    <a:pt x="242376" y="91971"/>
                  </a:lnTo>
                  <a:lnTo>
                    <a:pt x="242175" y="91770"/>
                  </a:lnTo>
                  <a:close/>
                  <a:moveTo>
                    <a:pt x="250207" y="91569"/>
                  </a:moveTo>
                  <a:lnTo>
                    <a:pt x="250207" y="91971"/>
                  </a:lnTo>
                  <a:lnTo>
                    <a:pt x="250006" y="91770"/>
                  </a:lnTo>
                  <a:lnTo>
                    <a:pt x="250006" y="91569"/>
                  </a:lnTo>
                  <a:close/>
                  <a:moveTo>
                    <a:pt x="255629" y="91569"/>
                  </a:moveTo>
                  <a:lnTo>
                    <a:pt x="255428" y="91971"/>
                  </a:lnTo>
                  <a:lnTo>
                    <a:pt x="255227" y="91770"/>
                  </a:lnTo>
                  <a:lnTo>
                    <a:pt x="255428" y="91569"/>
                  </a:lnTo>
                  <a:close/>
                  <a:moveTo>
                    <a:pt x="50604" y="85946"/>
                  </a:moveTo>
                  <a:lnTo>
                    <a:pt x="50001" y="86147"/>
                  </a:lnTo>
                  <a:lnTo>
                    <a:pt x="50001" y="86348"/>
                  </a:lnTo>
                  <a:lnTo>
                    <a:pt x="50805" y="86348"/>
                  </a:lnTo>
                  <a:lnTo>
                    <a:pt x="50001" y="86549"/>
                  </a:lnTo>
                  <a:lnTo>
                    <a:pt x="49801" y="86750"/>
                  </a:lnTo>
                  <a:lnTo>
                    <a:pt x="49600" y="86750"/>
                  </a:lnTo>
                  <a:lnTo>
                    <a:pt x="50001" y="86950"/>
                  </a:lnTo>
                  <a:lnTo>
                    <a:pt x="50001" y="87151"/>
                  </a:lnTo>
                  <a:lnTo>
                    <a:pt x="50001" y="87352"/>
                  </a:lnTo>
                  <a:lnTo>
                    <a:pt x="49600" y="87754"/>
                  </a:lnTo>
                  <a:lnTo>
                    <a:pt x="48596" y="87954"/>
                  </a:lnTo>
                  <a:lnTo>
                    <a:pt x="49600" y="87954"/>
                  </a:lnTo>
                  <a:lnTo>
                    <a:pt x="50001" y="88155"/>
                  </a:lnTo>
                  <a:lnTo>
                    <a:pt x="50001" y="88557"/>
                  </a:lnTo>
                  <a:lnTo>
                    <a:pt x="49399" y="88958"/>
                  </a:lnTo>
                  <a:lnTo>
                    <a:pt x="50604" y="89159"/>
                  </a:lnTo>
                  <a:lnTo>
                    <a:pt x="51006" y="89360"/>
                  </a:lnTo>
                  <a:lnTo>
                    <a:pt x="51206" y="89561"/>
                  </a:lnTo>
                  <a:lnTo>
                    <a:pt x="51809" y="89561"/>
                  </a:lnTo>
                  <a:lnTo>
                    <a:pt x="51809" y="89762"/>
                  </a:lnTo>
                  <a:lnTo>
                    <a:pt x="51006" y="90364"/>
                  </a:lnTo>
                  <a:lnTo>
                    <a:pt x="51608" y="90364"/>
                  </a:lnTo>
                  <a:lnTo>
                    <a:pt x="52210" y="90967"/>
                  </a:lnTo>
                  <a:lnTo>
                    <a:pt x="52612" y="91569"/>
                  </a:lnTo>
                  <a:lnTo>
                    <a:pt x="52612" y="91971"/>
                  </a:lnTo>
                  <a:lnTo>
                    <a:pt x="52612" y="92171"/>
                  </a:lnTo>
                  <a:lnTo>
                    <a:pt x="52210" y="91770"/>
                  </a:lnTo>
                  <a:lnTo>
                    <a:pt x="51206" y="91368"/>
                  </a:lnTo>
                  <a:lnTo>
                    <a:pt x="50930" y="91243"/>
                  </a:lnTo>
                  <a:lnTo>
                    <a:pt x="50930" y="91243"/>
                  </a:lnTo>
                  <a:lnTo>
                    <a:pt x="50805" y="91368"/>
                  </a:lnTo>
                  <a:lnTo>
                    <a:pt x="50604" y="91368"/>
                  </a:lnTo>
                  <a:lnTo>
                    <a:pt x="50604" y="91167"/>
                  </a:lnTo>
                  <a:lnTo>
                    <a:pt x="50765" y="91167"/>
                  </a:lnTo>
                  <a:lnTo>
                    <a:pt x="48997" y="90364"/>
                  </a:lnTo>
                  <a:lnTo>
                    <a:pt x="47793" y="89962"/>
                  </a:lnTo>
                  <a:lnTo>
                    <a:pt x="47190" y="89360"/>
                  </a:lnTo>
                  <a:lnTo>
                    <a:pt x="46989" y="89159"/>
                  </a:lnTo>
                  <a:lnTo>
                    <a:pt x="46789" y="88758"/>
                  </a:lnTo>
                  <a:lnTo>
                    <a:pt x="46989" y="88356"/>
                  </a:lnTo>
                  <a:lnTo>
                    <a:pt x="47190" y="87954"/>
                  </a:lnTo>
                  <a:lnTo>
                    <a:pt x="44379" y="88155"/>
                  </a:lnTo>
                  <a:lnTo>
                    <a:pt x="44580" y="87954"/>
                  </a:lnTo>
                  <a:lnTo>
                    <a:pt x="45784" y="87553"/>
                  </a:lnTo>
                  <a:lnTo>
                    <a:pt x="45182" y="87352"/>
                  </a:lnTo>
                  <a:lnTo>
                    <a:pt x="45182" y="87151"/>
                  </a:lnTo>
                  <a:lnTo>
                    <a:pt x="49801" y="87151"/>
                  </a:lnTo>
                  <a:lnTo>
                    <a:pt x="49600" y="86950"/>
                  </a:lnTo>
                  <a:lnTo>
                    <a:pt x="49600" y="86750"/>
                  </a:lnTo>
                  <a:lnTo>
                    <a:pt x="49198" y="86750"/>
                  </a:lnTo>
                  <a:lnTo>
                    <a:pt x="49198" y="86549"/>
                  </a:lnTo>
                  <a:lnTo>
                    <a:pt x="49198" y="86348"/>
                  </a:lnTo>
                  <a:lnTo>
                    <a:pt x="49399" y="86147"/>
                  </a:lnTo>
                  <a:lnTo>
                    <a:pt x="49801" y="85946"/>
                  </a:lnTo>
                  <a:close/>
                  <a:moveTo>
                    <a:pt x="53214" y="91971"/>
                  </a:moveTo>
                  <a:lnTo>
                    <a:pt x="53214" y="92171"/>
                  </a:lnTo>
                  <a:lnTo>
                    <a:pt x="53014" y="92171"/>
                  </a:lnTo>
                  <a:lnTo>
                    <a:pt x="53014" y="91971"/>
                  </a:lnTo>
                  <a:close/>
                  <a:moveTo>
                    <a:pt x="126509" y="91971"/>
                  </a:moveTo>
                  <a:lnTo>
                    <a:pt x="126108" y="92171"/>
                  </a:lnTo>
                  <a:lnTo>
                    <a:pt x="125907" y="91971"/>
                  </a:lnTo>
                  <a:close/>
                  <a:moveTo>
                    <a:pt x="128317" y="91167"/>
                  </a:moveTo>
                  <a:lnTo>
                    <a:pt x="129321" y="91368"/>
                  </a:lnTo>
                  <a:lnTo>
                    <a:pt x="129521" y="91569"/>
                  </a:lnTo>
                  <a:lnTo>
                    <a:pt x="129321" y="91569"/>
                  </a:lnTo>
                  <a:lnTo>
                    <a:pt x="129321" y="91971"/>
                  </a:lnTo>
                  <a:lnTo>
                    <a:pt x="129321" y="92171"/>
                  </a:lnTo>
                  <a:lnTo>
                    <a:pt x="128919" y="92171"/>
                  </a:lnTo>
                  <a:lnTo>
                    <a:pt x="128517" y="91770"/>
                  </a:lnTo>
                  <a:lnTo>
                    <a:pt x="128317" y="91167"/>
                  </a:lnTo>
                  <a:close/>
                  <a:moveTo>
                    <a:pt x="133337" y="91368"/>
                  </a:moveTo>
                  <a:lnTo>
                    <a:pt x="133337" y="91770"/>
                  </a:lnTo>
                  <a:lnTo>
                    <a:pt x="133136" y="92171"/>
                  </a:lnTo>
                  <a:lnTo>
                    <a:pt x="132935" y="92171"/>
                  </a:lnTo>
                  <a:lnTo>
                    <a:pt x="132734" y="91971"/>
                  </a:lnTo>
                  <a:lnTo>
                    <a:pt x="132935" y="91971"/>
                  </a:lnTo>
                  <a:lnTo>
                    <a:pt x="132935" y="91569"/>
                  </a:lnTo>
                  <a:lnTo>
                    <a:pt x="133136" y="91368"/>
                  </a:lnTo>
                  <a:close/>
                  <a:moveTo>
                    <a:pt x="170085" y="91971"/>
                  </a:moveTo>
                  <a:lnTo>
                    <a:pt x="170085" y="92171"/>
                  </a:lnTo>
                  <a:lnTo>
                    <a:pt x="169884" y="91971"/>
                  </a:lnTo>
                  <a:close/>
                  <a:moveTo>
                    <a:pt x="170486" y="91971"/>
                  </a:moveTo>
                  <a:lnTo>
                    <a:pt x="170687" y="92171"/>
                  </a:lnTo>
                  <a:lnTo>
                    <a:pt x="170486" y="92171"/>
                  </a:lnTo>
                  <a:lnTo>
                    <a:pt x="170486" y="91971"/>
                  </a:lnTo>
                  <a:close/>
                  <a:moveTo>
                    <a:pt x="252416" y="91770"/>
                  </a:moveTo>
                  <a:lnTo>
                    <a:pt x="252818" y="91971"/>
                  </a:lnTo>
                  <a:lnTo>
                    <a:pt x="252416" y="92171"/>
                  </a:lnTo>
                  <a:lnTo>
                    <a:pt x="252416" y="91770"/>
                  </a:lnTo>
                  <a:close/>
                  <a:moveTo>
                    <a:pt x="262858" y="91971"/>
                  </a:moveTo>
                  <a:lnTo>
                    <a:pt x="262657" y="92171"/>
                  </a:lnTo>
                  <a:lnTo>
                    <a:pt x="262256" y="92171"/>
                  </a:lnTo>
                  <a:lnTo>
                    <a:pt x="262457" y="91971"/>
                  </a:lnTo>
                  <a:close/>
                  <a:moveTo>
                    <a:pt x="264866" y="91971"/>
                  </a:moveTo>
                  <a:lnTo>
                    <a:pt x="264866" y="92171"/>
                  </a:lnTo>
                  <a:lnTo>
                    <a:pt x="264465" y="92171"/>
                  </a:lnTo>
                  <a:lnTo>
                    <a:pt x="264264" y="91971"/>
                  </a:lnTo>
                  <a:close/>
                  <a:moveTo>
                    <a:pt x="125305" y="92171"/>
                  </a:moveTo>
                  <a:lnTo>
                    <a:pt x="125305" y="92372"/>
                  </a:lnTo>
                  <a:lnTo>
                    <a:pt x="124903" y="92372"/>
                  </a:lnTo>
                  <a:lnTo>
                    <a:pt x="125104" y="92171"/>
                  </a:lnTo>
                  <a:close/>
                  <a:moveTo>
                    <a:pt x="160446" y="92171"/>
                  </a:moveTo>
                  <a:lnTo>
                    <a:pt x="160044" y="92372"/>
                  </a:lnTo>
                  <a:lnTo>
                    <a:pt x="160044" y="92171"/>
                  </a:lnTo>
                  <a:close/>
                  <a:moveTo>
                    <a:pt x="163257" y="92171"/>
                  </a:moveTo>
                  <a:lnTo>
                    <a:pt x="163458" y="92372"/>
                  </a:lnTo>
                  <a:lnTo>
                    <a:pt x="163257" y="92372"/>
                  </a:lnTo>
                  <a:lnTo>
                    <a:pt x="163257" y="92171"/>
                  </a:lnTo>
                  <a:close/>
                  <a:moveTo>
                    <a:pt x="243179" y="92171"/>
                  </a:moveTo>
                  <a:lnTo>
                    <a:pt x="243179" y="92372"/>
                  </a:lnTo>
                  <a:lnTo>
                    <a:pt x="242978" y="92372"/>
                  </a:lnTo>
                  <a:lnTo>
                    <a:pt x="243179" y="92171"/>
                  </a:lnTo>
                  <a:close/>
                  <a:moveTo>
                    <a:pt x="246191" y="91770"/>
                  </a:moveTo>
                  <a:lnTo>
                    <a:pt x="246793" y="91971"/>
                  </a:lnTo>
                  <a:lnTo>
                    <a:pt x="247396" y="92372"/>
                  </a:lnTo>
                  <a:lnTo>
                    <a:pt x="245789" y="92372"/>
                  </a:lnTo>
                  <a:lnTo>
                    <a:pt x="245589" y="92171"/>
                  </a:lnTo>
                  <a:lnTo>
                    <a:pt x="245589" y="91971"/>
                  </a:lnTo>
                  <a:lnTo>
                    <a:pt x="245789" y="91971"/>
                  </a:lnTo>
                  <a:lnTo>
                    <a:pt x="246191" y="91770"/>
                  </a:lnTo>
                  <a:close/>
                  <a:moveTo>
                    <a:pt x="250006" y="92171"/>
                  </a:moveTo>
                  <a:lnTo>
                    <a:pt x="250207" y="92372"/>
                  </a:lnTo>
                  <a:lnTo>
                    <a:pt x="249806" y="92372"/>
                  </a:lnTo>
                  <a:lnTo>
                    <a:pt x="250006" y="92171"/>
                  </a:lnTo>
                  <a:close/>
                  <a:moveTo>
                    <a:pt x="251814" y="91971"/>
                  </a:moveTo>
                  <a:lnTo>
                    <a:pt x="252215" y="92171"/>
                  </a:lnTo>
                  <a:lnTo>
                    <a:pt x="252014" y="92372"/>
                  </a:lnTo>
                  <a:lnTo>
                    <a:pt x="251814" y="92171"/>
                  </a:lnTo>
                  <a:lnTo>
                    <a:pt x="251412" y="91971"/>
                  </a:lnTo>
                  <a:close/>
                  <a:moveTo>
                    <a:pt x="254223" y="91569"/>
                  </a:moveTo>
                  <a:lnTo>
                    <a:pt x="254424" y="91770"/>
                  </a:lnTo>
                  <a:lnTo>
                    <a:pt x="255027" y="92171"/>
                  </a:lnTo>
                  <a:lnTo>
                    <a:pt x="254625" y="92372"/>
                  </a:lnTo>
                  <a:lnTo>
                    <a:pt x="253621" y="92372"/>
                  </a:lnTo>
                  <a:lnTo>
                    <a:pt x="253621" y="92171"/>
                  </a:lnTo>
                  <a:lnTo>
                    <a:pt x="254023" y="91770"/>
                  </a:lnTo>
                  <a:lnTo>
                    <a:pt x="254223" y="91569"/>
                  </a:lnTo>
                  <a:close/>
                  <a:moveTo>
                    <a:pt x="258842" y="92171"/>
                  </a:moveTo>
                  <a:lnTo>
                    <a:pt x="259244" y="92372"/>
                  </a:lnTo>
                  <a:lnTo>
                    <a:pt x="258842" y="92372"/>
                  </a:lnTo>
                  <a:lnTo>
                    <a:pt x="258641" y="92171"/>
                  </a:lnTo>
                  <a:close/>
                  <a:moveTo>
                    <a:pt x="259846" y="92372"/>
                  </a:moveTo>
                  <a:lnTo>
                    <a:pt x="259846" y="92573"/>
                  </a:lnTo>
                  <a:lnTo>
                    <a:pt x="259645" y="92573"/>
                  </a:lnTo>
                  <a:lnTo>
                    <a:pt x="259846" y="92372"/>
                  </a:lnTo>
                  <a:close/>
                  <a:moveTo>
                    <a:pt x="263461" y="92171"/>
                  </a:moveTo>
                  <a:lnTo>
                    <a:pt x="263661" y="92372"/>
                  </a:lnTo>
                  <a:lnTo>
                    <a:pt x="263661" y="92573"/>
                  </a:lnTo>
                  <a:lnTo>
                    <a:pt x="263059" y="92171"/>
                  </a:lnTo>
                  <a:close/>
                  <a:moveTo>
                    <a:pt x="264866" y="92372"/>
                  </a:moveTo>
                  <a:lnTo>
                    <a:pt x="264665" y="92573"/>
                  </a:lnTo>
                  <a:lnTo>
                    <a:pt x="264264" y="92573"/>
                  </a:lnTo>
                  <a:lnTo>
                    <a:pt x="264264" y="92372"/>
                  </a:lnTo>
                  <a:close/>
                  <a:moveTo>
                    <a:pt x="123497" y="92573"/>
                  </a:moveTo>
                  <a:lnTo>
                    <a:pt x="123497" y="92640"/>
                  </a:lnTo>
                  <a:lnTo>
                    <a:pt x="123497" y="92640"/>
                  </a:lnTo>
                  <a:lnTo>
                    <a:pt x="123698" y="92573"/>
                  </a:lnTo>
                  <a:close/>
                  <a:moveTo>
                    <a:pt x="135546" y="92573"/>
                  </a:moveTo>
                  <a:lnTo>
                    <a:pt x="135546" y="92774"/>
                  </a:lnTo>
                  <a:lnTo>
                    <a:pt x="135345" y="92774"/>
                  </a:lnTo>
                  <a:lnTo>
                    <a:pt x="135546" y="92573"/>
                  </a:lnTo>
                  <a:close/>
                  <a:moveTo>
                    <a:pt x="135546" y="91368"/>
                  </a:moveTo>
                  <a:lnTo>
                    <a:pt x="136148" y="91770"/>
                  </a:lnTo>
                  <a:lnTo>
                    <a:pt x="136349" y="91971"/>
                  </a:lnTo>
                  <a:lnTo>
                    <a:pt x="136349" y="92171"/>
                  </a:lnTo>
                  <a:lnTo>
                    <a:pt x="136148" y="92372"/>
                  </a:lnTo>
                  <a:lnTo>
                    <a:pt x="135947" y="92774"/>
                  </a:lnTo>
                  <a:lnTo>
                    <a:pt x="135947" y="92573"/>
                  </a:lnTo>
                  <a:lnTo>
                    <a:pt x="135747" y="92372"/>
                  </a:lnTo>
                  <a:lnTo>
                    <a:pt x="135345" y="92372"/>
                  </a:lnTo>
                  <a:lnTo>
                    <a:pt x="135947" y="91971"/>
                  </a:lnTo>
                  <a:lnTo>
                    <a:pt x="135947" y="91770"/>
                  </a:lnTo>
                  <a:lnTo>
                    <a:pt x="135345" y="91770"/>
                  </a:lnTo>
                  <a:lnTo>
                    <a:pt x="135144" y="91569"/>
                  </a:lnTo>
                  <a:lnTo>
                    <a:pt x="135345" y="91368"/>
                  </a:lnTo>
                  <a:close/>
                  <a:moveTo>
                    <a:pt x="170486" y="92372"/>
                  </a:moveTo>
                  <a:lnTo>
                    <a:pt x="170286" y="92774"/>
                  </a:lnTo>
                  <a:lnTo>
                    <a:pt x="169884" y="92774"/>
                  </a:lnTo>
                  <a:lnTo>
                    <a:pt x="170085" y="92573"/>
                  </a:lnTo>
                  <a:lnTo>
                    <a:pt x="170486" y="92372"/>
                  </a:lnTo>
                  <a:close/>
                  <a:moveTo>
                    <a:pt x="242175" y="92372"/>
                  </a:moveTo>
                  <a:lnTo>
                    <a:pt x="242576" y="92774"/>
                  </a:lnTo>
                  <a:lnTo>
                    <a:pt x="242175" y="92774"/>
                  </a:lnTo>
                  <a:lnTo>
                    <a:pt x="242175" y="92372"/>
                  </a:lnTo>
                  <a:close/>
                  <a:moveTo>
                    <a:pt x="264063" y="92573"/>
                  </a:moveTo>
                  <a:lnTo>
                    <a:pt x="264264" y="92774"/>
                  </a:lnTo>
                  <a:lnTo>
                    <a:pt x="263661" y="92774"/>
                  </a:lnTo>
                  <a:lnTo>
                    <a:pt x="264063" y="92573"/>
                  </a:lnTo>
                  <a:close/>
                  <a:moveTo>
                    <a:pt x="132333" y="92573"/>
                  </a:moveTo>
                  <a:lnTo>
                    <a:pt x="132132" y="92975"/>
                  </a:lnTo>
                  <a:lnTo>
                    <a:pt x="131730" y="92975"/>
                  </a:lnTo>
                  <a:lnTo>
                    <a:pt x="131931" y="92774"/>
                  </a:lnTo>
                  <a:lnTo>
                    <a:pt x="132333" y="92573"/>
                  </a:lnTo>
                  <a:close/>
                  <a:moveTo>
                    <a:pt x="156831" y="92774"/>
                  </a:moveTo>
                  <a:lnTo>
                    <a:pt x="157233" y="92975"/>
                  </a:lnTo>
                  <a:lnTo>
                    <a:pt x="157032" y="92975"/>
                  </a:lnTo>
                  <a:lnTo>
                    <a:pt x="156831" y="92774"/>
                  </a:lnTo>
                  <a:close/>
                  <a:moveTo>
                    <a:pt x="237757" y="92774"/>
                  </a:moveTo>
                  <a:lnTo>
                    <a:pt x="237757" y="92975"/>
                  </a:lnTo>
                  <a:lnTo>
                    <a:pt x="237556" y="92975"/>
                  </a:lnTo>
                  <a:lnTo>
                    <a:pt x="237757" y="92774"/>
                  </a:lnTo>
                  <a:close/>
                  <a:moveTo>
                    <a:pt x="254223" y="92774"/>
                  </a:moveTo>
                  <a:lnTo>
                    <a:pt x="254023" y="92975"/>
                  </a:lnTo>
                  <a:lnTo>
                    <a:pt x="253621" y="92975"/>
                  </a:lnTo>
                  <a:lnTo>
                    <a:pt x="254023" y="92774"/>
                  </a:lnTo>
                  <a:close/>
                  <a:moveTo>
                    <a:pt x="260047" y="92573"/>
                  </a:moveTo>
                  <a:lnTo>
                    <a:pt x="260047" y="92975"/>
                  </a:lnTo>
                  <a:lnTo>
                    <a:pt x="259645" y="92975"/>
                  </a:lnTo>
                  <a:lnTo>
                    <a:pt x="259645" y="92774"/>
                  </a:lnTo>
                  <a:lnTo>
                    <a:pt x="259846" y="92774"/>
                  </a:lnTo>
                  <a:lnTo>
                    <a:pt x="260047" y="92573"/>
                  </a:lnTo>
                  <a:close/>
                  <a:moveTo>
                    <a:pt x="266473" y="92171"/>
                  </a:moveTo>
                  <a:lnTo>
                    <a:pt x="265469" y="92372"/>
                  </a:lnTo>
                  <a:lnTo>
                    <a:pt x="265469" y="92372"/>
                  </a:lnTo>
                  <a:lnTo>
                    <a:pt x="265469" y="92372"/>
                  </a:lnTo>
                  <a:lnTo>
                    <a:pt x="265469" y="92573"/>
                  </a:lnTo>
                  <a:lnTo>
                    <a:pt x="265067" y="92975"/>
                  </a:lnTo>
                  <a:lnTo>
                    <a:pt x="265870" y="92975"/>
                  </a:lnTo>
                  <a:lnTo>
                    <a:pt x="266071" y="92774"/>
                  </a:lnTo>
                  <a:lnTo>
                    <a:pt x="266071" y="92573"/>
                  </a:lnTo>
                  <a:lnTo>
                    <a:pt x="266473" y="92171"/>
                  </a:lnTo>
                  <a:close/>
                  <a:moveTo>
                    <a:pt x="136751" y="92975"/>
                  </a:moveTo>
                  <a:lnTo>
                    <a:pt x="136751" y="93175"/>
                  </a:lnTo>
                  <a:lnTo>
                    <a:pt x="136550" y="92975"/>
                  </a:lnTo>
                  <a:close/>
                  <a:moveTo>
                    <a:pt x="161852" y="92171"/>
                  </a:moveTo>
                  <a:lnTo>
                    <a:pt x="162052" y="92573"/>
                  </a:lnTo>
                  <a:lnTo>
                    <a:pt x="162052" y="92975"/>
                  </a:lnTo>
                  <a:lnTo>
                    <a:pt x="162052" y="93175"/>
                  </a:lnTo>
                  <a:lnTo>
                    <a:pt x="161651" y="92975"/>
                  </a:lnTo>
                  <a:lnTo>
                    <a:pt x="161249" y="92975"/>
                  </a:lnTo>
                  <a:lnTo>
                    <a:pt x="161249" y="92774"/>
                  </a:lnTo>
                  <a:lnTo>
                    <a:pt x="161048" y="92573"/>
                  </a:lnTo>
                  <a:lnTo>
                    <a:pt x="160848" y="92372"/>
                  </a:lnTo>
                  <a:lnTo>
                    <a:pt x="161249" y="92171"/>
                  </a:lnTo>
                  <a:close/>
                  <a:moveTo>
                    <a:pt x="242777" y="92975"/>
                  </a:moveTo>
                  <a:lnTo>
                    <a:pt x="242777" y="93175"/>
                  </a:lnTo>
                  <a:lnTo>
                    <a:pt x="242376" y="92975"/>
                  </a:lnTo>
                  <a:close/>
                  <a:moveTo>
                    <a:pt x="166269" y="93175"/>
                  </a:moveTo>
                  <a:lnTo>
                    <a:pt x="166470" y="93376"/>
                  </a:lnTo>
                  <a:lnTo>
                    <a:pt x="166269" y="93376"/>
                  </a:lnTo>
                  <a:lnTo>
                    <a:pt x="166269" y="93175"/>
                  </a:lnTo>
                  <a:close/>
                  <a:moveTo>
                    <a:pt x="232938" y="93175"/>
                  </a:moveTo>
                  <a:lnTo>
                    <a:pt x="232938" y="93376"/>
                  </a:lnTo>
                  <a:lnTo>
                    <a:pt x="232737" y="93376"/>
                  </a:lnTo>
                  <a:lnTo>
                    <a:pt x="232737" y="93175"/>
                  </a:lnTo>
                  <a:close/>
                  <a:moveTo>
                    <a:pt x="243380" y="92975"/>
                  </a:moveTo>
                  <a:lnTo>
                    <a:pt x="243982" y="93175"/>
                  </a:lnTo>
                  <a:lnTo>
                    <a:pt x="243380" y="93376"/>
                  </a:lnTo>
                  <a:lnTo>
                    <a:pt x="243380" y="92975"/>
                  </a:lnTo>
                  <a:close/>
                  <a:moveTo>
                    <a:pt x="244384" y="93175"/>
                  </a:moveTo>
                  <a:lnTo>
                    <a:pt x="244384" y="93376"/>
                  </a:lnTo>
                  <a:lnTo>
                    <a:pt x="243982" y="93376"/>
                  </a:lnTo>
                  <a:lnTo>
                    <a:pt x="244384" y="93175"/>
                  </a:lnTo>
                  <a:close/>
                  <a:moveTo>
                    <a:pt x="248199" y="92573"/>
                  </a:moveTo>
                  <a:lnTo>
                    <a:pt x="248601" y="92975"/>
                  </a:lnTo>
                  <a:lnTo>
                    <a:pt x="248199" y="92975"/>
                  </a:lnTo>
                  <a:lnTo>
                    <a:pt x="247998" y="93175"/>
                  </a:lnTo>
                  <a:lnTo>
                    <a:pt x="247797" y="93376"/>
                  </a:lnTo>
                  <a:lnTo>
                    <a:pt x="247195" y="92975"/>
                  </a:lnTo>
                  <a:lnTo>
                    <a:pt x="247797" y="92573"/>
                  </a:lnTo>
                  <a:close/>
                  <a:moveTo>
                    <a:pt x="255027" y="93175"/>
                  </a:moveTo>
                  <a:lnTo>
                    <a:pt x="255227" y="93376"/>
                  </a:lnTo>
                  <a:lnTo>
                    <a:pt x="255027" y="93376"/>
                  </a:lnTo>
                  <a:lnTo>
                    <a:pt x="254625" y="93175"/>
                  </a:lnTo>
                  <a:close/>
                  <a:moveTo>
                    <a:pt x="262055" y="92975"/>
                  </a:moveTo>
                  <a:lnTo>
                    <a:pt x="261653" y="93376"/>
                  </a:lnTo>
                  <a:lnTo>
                    <a:pt x="261252" y="93376"/>
                  </a:lnTo>
                  <a:lnTo>
                    <a:pt x="262055" y="92975"/>
                  </a:lnTo>
                  <a:close/>
                  <a:moveTo>
                    <a:pt x="135345" y="93376"/>
                  </a:moveTo>
                  <a:lnTo>
                    <a:pt x="135345" y="93577"/>
                  </a:lnTo>
                  <a:lnTo>
                    <a:pt x="135144" y="93577"/>
                  </a:lnTo>
                  <a:lnTo>
                    <a:pt x="134743" y="93376"/>
                  </a:lnTo>
                  <a:close/>
                  <a:moveTo>
                    <a:pt x="158839" y="92975"/>
                  </a:moveTo>
                  <a:lnTo>
                    <a:pt x="159040" y="93175"/>
                  </a:lnTo>
                  <a:lnTo>
                    <a:pt x="159241" y="93577"/>
                  </a:lnTo>
                  <a:lnTo>
                    <a:pt x="158639" y="93577"/>
                  </a:lnTo>
                  <a:lnTo>
                    <a:pt x="158036" y="93376"/>
                  </a:lnTo>
                  <a:lnTo>
                    <a:pt x="158839" y="92975"/>
                  </a:lnTo>
                  <a:close/>
                  <a:moveTo>
                    <a:pt x="260248" y="93376"/>
                  </a:moveTo>
                  <a:lnTo>
                    <a:pt x="260248" y="93577"/>
                  </a:lnTo>
                  <a:lnTo>
                    <a:pt x="259846" y="93376"/>
                  </a:lnTo>
                  <a:close/>
                  <a:moveTo>
                    <a:pt x="261653" y="92372"/>
                  </a:moveTo>
                  <a:lnTo>
                    <a:pt x="261854" y="92573"/>
                  </a:lnTo>
                  <a:lnTo>
                    <a:pt x="262457" y="92975"/>
                  </a:lnTo>
                  <a:lnTo>
                    <a:pt x="262657" y="93175"/>
                  </a:lnTo>
                  <a:lnTo>
                    <a:pt x="262657" y="93376"/>
                  </a:lnTo>
                  <a:lnTo>
                    <a:pt x="262457" y="93577"/>
                  </a:lnTo>
                  <a:lnTo>
                    <a:pt x="262055" y="93376"/>
                  </a:lnTo>
                  <a:lnTo>
                    <a:pt x="262256" y="93175"/>
                  </a:lnTo>
                  <a:lnTo>
                    <a:pt x="262055" y="92774"/>
                  </a:lnTo>
                  <a:lnTo>
                    <a:pt x="261452" y="92573"/>
                  </a:lnTo>
                  <a:lnTo>
                    <a:pt x="261653" y="92372"/>
                  </a:lnTo>
                  <a:close/>
                  <a:moveTo>
                    <a:pt x="134943" y="93577"/>
                  </a:moveTo>
                  <a:lnTo>
                    <a:pt x="134943" y="93778"/>
                  </a:lnTo>
                  <a:lnTo>
                    <a:pt x="134743" y="93778"/>
                  </a:lnTo>
                  <a:lnTo>
                    <a:pt x="134743" y="93577"/>
                  </a:lnTo>
                  <a:close/>
                  <a:moveTo>
                    <a:pt x="240769" y="93376"/>
                  </a:moveTo>
                  <a:lnTo>
                    <a:pt x="240970" y="93577"/>
                  </a:lnTo>
                  <a:lnTo>
                    <a:pt x="240769" y="93577"/>
                  </a:lnTo>
                  <a:lnTo>
                    <a:pt x="240769" y="93778"/>
                  </a:lnTo>
                  <a:lnTo>
                    <a:pt x="240568" y="93778"/>
                  </a:lnTo>
                  <a:lnTo>
                    <a:pt x="240568" y="93577"/>
                  </a:lnTo>
                  <a:lnTo>
                    <a:pt x="240769" y="93577"/>
                  </a:lnTo>
                  <a:lnTo>
                    <a:pt x="240769" y="93376"/>
                  </a:lnTo>
                  <a:close/>
                  <a:moveTo>
                    <a:pt x="242978" y="93376"/>
                  </a:moveTo>
                  <a:lnTo>
                    <a:pt x="242576" y="93778"/>
                  </a:lnTo>
                  <a:lnTo>
                    <a:pt x="242376" y="93778"/>
                  </a:lnTo>
                  <a:lnTo>
                    <a:pt x="241974" y="93376"/>
                  </a:lnTo>
                  <a:close/>
                  <a:moveTo>
                    <a:pt x="250207" y="93577"/>
                  </a:moveTo>
                  <a:lnTo>
                    <a:pt x="250006" y="93778"/>
                  </a:lnTo>
                  <a:lnTo>
                    <a:pt x="249806" y="93577"/>
                  </a:lnTo>
                  <a:close/>
                  <a:moveTo>
                    <a:pt x="253621" y="93577"/>
                  </a:moveTo>
                  <a:lnTo>
                    <a:pt x="253822" y="93778"/>
                  </a:lnTo>
                  <a:lnTo>
                    <a:pt x="253219" y="93778"/>
                  </a:lnTo>
                  <a:lnTo>
                    <a:pt x="253219" y="93577"/>
                  </a:lnTo>
                  <a:close/>
                  <a:moveTo>
                    <a:pt x="174703" y="93376"/>
                  </a:moveTo>
                  <a:lnTo>
                    <a:pt x="174703" y="93577"/>
                  </a:lnTo>
                  <a:lnTo>
                    <a:pt x="174302" y="93577"/>
                  </a:lnTo>
                  <a:lnTo>
                    <a:pt x="173900" y="93778"/>
                  </a:lnTo>
                  <a:lnTo>
                    <a:pt x="173699" y="93979"/>
                  </a:lnTo>
                  <a:lnTo>
                    <a:pt x="173699" y="93979"/>
                  </a:lnTo>
                  <a:lnTo>
                    <a:pt x="173498" y="93778"/>
                  </a:lnTo>
                  <a:lnTo>
                    <a:pt x="173699" y="93577"/>
                  </a:lnTo>
                  <a:lnTo>
                    <a:pt x="174703" y="93376"/>
                  </a:lnTo>
                  <a:close/>
                  <a:moveTo>
                    <a:pt x="166269" y="93778"/>
                  </a:moveTo>
                  <a:lnTo>
                    <a:pt x="165868" y="93979"/>
                  </a:lnTo>
                  <a:lnTo>
                    <a:pt x="165868" y="93778"/>
                  </a:lnTo>
                  <a:close/>
                  <a:moveTo>
                    <a:pt x="230930" y="93778"/>
                  </a:moveTo>
                  <a:lnTo>
                    <a:pt x="231331" y="93979"/>
                  </a:lnTo>
                  <a:lnTo>
                    <a:pt x="230930" y="93979"/>
                  </a:lnTo>
                  <a:lnTo>
                    <a:pt x="230930" y="93778"/>
                  </a:lnTo>
                  <a:close/>
                  <a:moveTo>
                    <a:pt x="244986" y="93577"/>
                  </a:moveTo>
                  <a:lnTo>
                    <a:pt x="245388" y="93778"/>
                  </a:lnTo>
                  <a:lnTo>
                    <a:pt x="245388" y="93979"/>
                  </a:lnTo>
                  <a:lnTo>
                    <a:pt x="244785" y="93979"/>
                  </a:lnTo>
                  <a:lnTo>
                    <a:pt x="244585" y="93778"/>
                  </a:lnTo>
                  <a:lnTo>
                    <a:pt x="244785" y="93577"/>
                  </a:lnTo>
                  <a:close/>
                  <a:moveTo>
                    <a:pt x="246793" y="93778"/>
                  </a:moveTo>
                  <a:lnTo>
                    <a:pt x="246793" y="93979"/>
                  </a:lnTo>
                  <a:lnTo>
                    <a:pt x="246593" y="93979"/>
                  </a:lnTo>
                  <a:lnTo>
                    <a:pt x="246392" y="93778"/>
                  </a:lnTo>
                  <a:close/>
                  <a:moveTo>
                    <a:pt x="157835" y="93778"/>
                  </a:moveTo>
                  <a:lnTo>
                    <a:pt x="158237" y="94179"/>
                  </a:lnTo>
                  <a:lnTo>
                    <a:pt x="157835" y="94179"/>
                  </a:lnTo>
                  <a:lnTo>
                    <a:pt x="157835" y="93778"/>
                  </a:lnTo>
                  <a:close/>
                  <a:moveTo>
                    <a:pt x="158036" y="93778"/>
                  </a:moveTo>
                  <a:lnTo>
                    <a:pt x="158639" y="93979"/>
                  </a:lnTo>
                  <a:lnTo>
                    <a:pt x="158639" y="94179"/>
                  </a:lnTo>
                  <a:lnTo>
                    <a:pt x="158036" y="93778"/>
                  </a:lnTo>
                  <a:close/>
                  <a:moveTo>
                    <a:pt x="223299" y="93979"/>
                  </a:moveTo>
                  <a:lnTo>
                    <a:pt x="223299" y="94179"/>
                  </a:lnTo>
                  <a:lnTo>
                    <a:pt x="222696" y="94179"/>
                  </a:lnTo>
                  <a:lnTo>
                    <a:pt x="223098" y="93979"/>
                  </a:lnTo>
                  <a:close/>
                  <a:moveTo>
                    <a:pt x="243380" y="93979"/>
                  </a:moveTo>
                  <a:lnTo>
                    <a:pt x="243380" y="94179"/>
                  </a:lnTo>
                  <a:lnTo>
                    <a:pt x="243179" y="94179"/>
                  </a:lnTo>
                  <a:lnTo>
                    <a:pt x="242576" y="93979"/>
                  </a:lnTo>
                  <a:close/>
                  <a:moveTo>
                    <a:pt x="256432" y="93979"/>
                  </a:moveTo>
                  <a:lnTo>
                    <a:pt x="256231" y="94179"/>
                  </a:lnTo>
                  <a:lnTo>
                    <a:pt x="256031" y="93979"/>
                  </a:lnTo>
                  <a:close/>
                  <a:moveTo>
                    <a:pt x="132935" y="93175"/>
                  </a:moveTo>
                  <a:lnTo>
                    <a:pt x="133337" y="93376"/>
                  </a:lnTo>
                  <a:lnTo>
                    <a:pt x="133538" y="93577"/>
                  </a:lnTo>
                  <a:lnTo>
                    <a:pt x="133738" y="93778"/>
                  </a:lnTo>
                  <a:lnTo>
                    <a:pt x="133738" y="94179"/>
                  </a:lnTo>
                  <a:lnTo>
                    <a:pt x="133538" y="94179"/>
                  </a:lnTo>
                  <a:lnTo>
                    <a:pt x="133136" y="94380"/>
                  </a:lnTo>
                  <a:lnTo>
                    <a:pt x="132935" y="94179"/>
                  </a:lnTo>
                  <a:lnTo>
                    <a:pt x="132935" y="93979"/>
                  </a:lnTo>
                  <a:lnTo>
                    <a:pt x="132935" y="93778"/>
                  </a:lnTo>
                  <a:lnTo>
                    <a:pt x="133136" y="93577"/>
                  </a:lnTo>
                  <a:lnTo>
                    <a:pt x="132935" y="93376"/>
                  </a:lnTo>
                  <a:lnTo>
                    <a:pt x="131931" y="93175"/>
                  </a:lnTo>
                  <a:close/>
                  <a:moveTo>
                    <a:pt x="135345" y="94179"/>
                  </a:moveTo>
                  <a:lnTo>
                    <a:pt x="134943" y="94380"/>
                  </a:lnTo>
                  <a:lnTo>
                    <a:pt x="134943" y="94179"/>
                  </a:lnTo>
                  <a:close/>
                  <a:moveTo>
                    <a:pt x="183941" y="94179"/>
                  </a:moveTo>
                  <a:lnTo>
                    <a:pt x="184141" y="94380"/>
                  </a:lnTo>
                  <a:lnTo>
                    <a:pt x="183941" y="94380"/>
                  </a:lnTo>
                  <a:lnTo>
                    <a:pt x="183941" y="94179"/>
                  </a:lnTo>
                  <a:close/>
                  <a:moveTo>
                    <a:pt x="222496" y="94179"/>
                  </a:moveTo>
                  <a:lnTo>
                    <a:pt x="222496" y="94380"/>
                  </a:lnTo>
                  <a:lnTo>
                    <a:pt x="222295" y="94179"/>
                  </a:lnTo>
                  <a:close/>
                  <a:moveTo>
                    <a:pt x="132935" y="94380"/>
                  </a:moveTo>
                  <a:lnTo>
                    <a:pt x="133136" y="94581"/>
                  </a:lnTo>
                  <a:lnTo>
                    <a:pt x="132935" y="94581"/>
                  </a:lnTo>
                  <a:lnTo>
                    <a:pt x="132534" y="94380"/>
                  </a:lnTo>
                  <a:close/>
                  <a:moveTo>
                    <a:pt x="134542" y="94179"/>
                  </a:moveTo>
                  <a:lnTo>
                    <a:pt x="134542" y="94380"/>
                  </a:lnTo>
                  <a:lnTo>
                    <a:pt x="134341" y="94380"/>
                  </a:lnTo>
                  <a:lnTo>
                    <a:pt x="134140" y="94581"/>
                  </a:lnTo>
                  <a:lnTo>
                    <a:pt x="133939" y="94380"/>
                  </a:lnTo>
                  <a:lnTo>
                    <a:pt x="134341" y="94179"/>
                  </a:lnTo>
                  <a:close/>
                  <a:moveTo>
                    <a:pt x="248802" y="93376"/>
                  </a:moveTo>
                  <a:lnTo>
                    <a:pt x="248400" y="93577"/>
                  </a:lnTo>
                  <a:lnTo>
                    <a:pt x="248400" y="93778"/>
                  </a:lnTo>
                  <a:lnTo>
                    <a:pt x="249605" y="93778"/>
                  </a:lnTo>
                  <a:lnTo>
                    <a:pt x="249404" y="93979"/>
                  </a:lnTo>
                  <a:lnTo>
                    <a:pt x="249605" y="94380"/>
                  </a:lnTo>
                  <a:lnTo>
                    <a:pt x="249605" y="94581"/>
                  </a:lnTo>
                  <a:lnTo>
                    <a:pt x="249203" y="94581"/>
                  </a:lnTo>
                  <a:lnTo>
                    <a:pt x="248802" y="94380"/>
                  </a:lnTo>
                  <a:lnTo>
                    <a:pt x="248400" y="94179"/>
                  </a:lnTo>
                  <a:lnTo>
                    <a:pt x="247998" y="93778"/>
                  </a:lnTo>
                  <a:lnTo>
                    <a:pt x="248199" y="93577"/>
                  </a:lnTo>
                  <a:lnTo>
                    <a:pt x="248802" y="93376"/>
                  </a:lnTo>
                  <a:close/>
                  <a:moveTo>
                    <a:pt x="250609" y="94380"/>
                  </a:moveTo>
                  <a:lnTo>
                    <a:pt x="251211" y="94581"/>
                  </a:lnTo>
                  <a:lnTo>
                    <a:pt x="250609" y="94581"/>
                  </a:lnTo>
                  <a:lnTo>
                    <a:pt x="250408" y="94380"/>
                  </a:lnTo>
                  <a:close/>
                  <a:moveTo>
                    <a:pt x="252416" y="94380"/>
                  </a:moveTo>
                  <a:lnTo>
                    <a:pt x="251814" y="94581"/>
                  </a:lnTo>
                  <a:lnTo>
                    <a:pt x="251814" y="94380"/>
                  </a:lnTo>
                  <a:close/>
                  <a:moveTo>
                    <a:pt x="258440" y="93979"/>
                  </a:moveTo>
                  <a:lnTo>
                    <a:pt x="258842" y="94179"/>
                  </a:lnTo>
                  <a:lnTo>
                    <a:pt x="258641" y="94581"/>
                  </a:lnTo>
                  <a:lnTo>
                    <a:pt x="258240" y="94179"/>
                  </a:lnTo>
                  <a:lnTo>
                    <a:pt x="258440" y="93979"/>
                  </a:lnTo>
                  <a:close/>
                  <a:moveTo>
                    <a:pt x="169482" y="90163"/>
                  </a:moveTo>
                  <a:lnTo>
                    <a:pt x="169482" y="90364"/>
                  </a:lnTo>
                  <a:lnTo>
                    <a:pt x="169282" y="90565"/>
                  </a:lnTo>
                  <a:lnTo>
                    <a:pt x="168679" y="90766"/>
                  </a:lnTo>
                  <a:lnTo>
                    <a:pt x="169081" y="90967"/>
                  </a:lnTo>
                  <a:lnTo>
                    <a:pt x="168880" y="92171"/>
                  </a:lnTo>
                  <a:lnTo>
                    <a:pt x="168679" y="92774"/>
                  </a:lnTo>
                  <a:lnTo>
                    <a:pt x="168277" y="93175"/>
                  </a:lnTo>
                  <a:lnTo>
                    <a:pt x="167876" y="93175"/>
                  </a:lnTo>
                  <a:lnTo>
                    <a:pt x="167073" y="92975"/>
                  </a:lnTo>
                  <a:lnTo>
                    <a:pt x="166470" y="92975"/>
                  </a:lnTo>
                  <a:lnTo>
                    <a:pt x="165868" y="93175"/>
                  </a:lnTo>
                  <a:lnTo>
                    <a:pt x="165466" y="93376"/>
                  </a:lnTo>
                  <a:lnTo>
                    <a:pt x="165265" y="93577"/>
                  </a:lnTo>
                  <a:lnTo>
                    <a:pt x="164462" y="93979"/>
                  </a:lnTo>
                  <a:lnTo>
                    <a:pt x="165265" y="93979"/>
                  </a:lnTo>
                  <a:lnTo>
                    <a:pt x="164864" y="94179"/>
                  </a:lnTo>
                  <a:lnTo>
                    <a:pt x="164261" y="93979"/>
                  </a:lnTo>
                  <a:lnTo>
                    <a:pt x="164261" y="93778"/>
                  </a:lnTo>
                  <a:lnTo>
                    <a:pt x="164462" y="93577"/>
                  </a:lnTo>
                  <a:lnTo>
                    <a:pt x="164261" y="93376"/>
                  </a:lnTo>
                  <a:lnTo>
                    <a:pt x="163659" y="93376"/>
                  </a:lnTo>
                  <a:lnTo>
                    <a:pt x="163659" y="93577"/>
                  </a:lnTo>
                  <a:lnTo>
                    <a:pt x="163659" y="93979"/>
                  </a:lnTo>
                  <a:lnTo>
                    <a:pt x="163860" y="94179"/>
                  </a:lnTo>
                  <a:lnTo>
                    <a:pt x="164261" y="94380"/>
                  </a:lnTo>
                  <a:lnTo>
                    <a:pt x="165065" y="94380"/>
                  </a:lnTo>
                  <a:lnTo>
                    <a:pt x="163860" y="94782"/>
                  </a:lnTo>
                  <a:lnTo>
                    <a:pt x="163257" y="94782"/>
                  </a:lnTo>
                  <a:lnTo>
                    <a:pt x="163056" y="94380"/>
                  </a:lnTo>
                  <a:lnTo>
                    <a:pt x="162856" y="93778"/>
                  </a:lnTo>
                  <a:lnTo>
                    <a:pt x="162655" y="92975"/>
                  </a:lnTo>
                  <a:lnTo>
                    <a:pt x="162856" y="92774"/>
                  </a:lnTo>
                  <a:lnTo>
                    <a:pt x="163458" y="92774"/>
                  </a:lnTo>
                  <a:lnTo>
                    <a:pt x="164061" y="92975"/>
                  </a:lnTo>
                  <a:lnTo>
                    <a:pt x="164663" y="93376"/>
                  </a:lnTo>
                  <a:lnTo>
                    <a:pt x="165065" y="93376"/>
                  </a:lnTo>
                  <a:lnTo>
                    <a:pt x="165065" y="92975"/>
                  </a:lnTo>
                  <a:lnTo>
                    <a:pt x="164864" y="92171"/>
                  </a:lnTo>
                  <a:lnTo>
                    <a:pt x="166671" y="92573"/>
                  </a:lnTo>
                  <a:lnTo>
                    <a:pt x="167273" y="92573"/>
                  </a:lnTo>
                  <a:lnTo>
                    <a:pt x="167273" y="92372"/>
                  </a:lnTo>
                  <a:lnTo>
                    <a:pt x="167073" y="91971"/>
                  </a:lnTo>
                  <a:lnTo>
                    <a:pt x="165868" y="92171"/>
                  </a:lnTo>
                  <a:lnTo>
                    <a:pt x="165667" y="92171"/>
                  </a:lnTo>
                  <a:lnTo>
                    <a:pt x="166470" y="91569"/>
                  </a:lnTo>
                  <a:lnTo>
                    <a:pt x="167675" y="90967"/>
                  </a:lnTo>
                  <a:lnTo>
                    <a:pt x="167876" y="90766"/>
                  </a:lnTo>
                  <a:lnTo>
                    <a:pt x="167073" y="90766"/>
                  </a:lnTo>
                  <a:lnTo>
                    <a:pt x="167474" y="90364"/>
                  </a:lnTo>
                  <a:lnTo>
                    <a:pt x="167876" y="90163"/>
                  </a:lnTo>
                  <a:close/>
                  <a:moveTo>
                    <a:pt x="134743" y="94782"/>
                  </a:moveTo>
                  <a:lnTo>
                    <a:pt x="134743" y="94983"/>
                  </a:lnTo>
                  <a:lnTo>
                    <a:pt x="134542" y="94782"/>
                  </a:lnTo>
                  <a:close/>
                  <a:moveTo>
                    <a:pt x="241773" y="94782"/>
                  </a:moveTo>
                  <a:lnTo>
                    <a:pt x="242175" y="94983"/>
                  </a:lnTo>
                  <a:lnTo>
                    <a:pt x="241572" y="94983"/>
                  </a:lnTo>
                  <a:lnTo>
                    <a:pt x="241572" y="94782"/>
                  </a:lnTo>
                  <a:close/>
                  <a:moveTo>
                    <a:pt x="242777" y="94380"/>
                  </a:moveTo>
                  <a:lnTo>
                    <a:pt x="243179" y="94782"/>
                  </a:lnTo>
                  <a:lnTo>
                    <a:pt x="243380" y="94782"/>
                  </a:lnTo>
                  <a:lnTo>
                    <a:pt x="243179" y="94983"/>
                  </a:lnTo>
                  <a:lnTo>
                    <a:pt x="242777" y="94782"/>
                  </a:lnTo>
                  <a:lnTo>
                    <a:pt x="242777" y="94581"/>
                  </a:lnTo>
                  <a:lnTo>
                    <a:pt x="242777" y="94380"/>
                  </a:lnTo>
                  <a:close/>
                  <a:moveTo>
                    <a:pt x="260448" y="94581"/>
                  </a:moveTo>
                  <a:lnTo>
                    <a:pt x="260448" y="94782"/>
                  </a:lnTo>
                  <a:lnTo>
                    <a:pt x="261051" y="94782"/>
                  </a:lnTo>
                  <a:lnTo>
                    <a:pt x="260850" y="94983"/>
                  </a:lnTo>
                  <a:lnTo>
                    <a:pt x="260448" y="94983"/>
                  </a:lnTo>
                  <a:lnTo>
                    <a:pt x="260248" y="94782"/>
                  </a:lnTo>
                  <a:lnTo>
                    <a:pt x="260448" y="94581"/>
                  </a:lnTo>
                  <a:close/>
                  <a:moveTo>
                    <a:pt x="231331" y="94983"/>
                  </a:moveTo>
                  <a:lnTo>
                    <a:pt x="231331" y="95183"/>
                  </a:lnTo>
                  <a:lnTo>
                    <a:pt x="230930" y="95183"/>
                  </a:lnTo>
                  <a:lnTo>
                    <a:pt x="231130" y="94983"/>
                  </a:lnTo>
                  <a:close/>
                  <a:moveTo>
                    <a:pt x="198198" y="94782"/>
                  </a:moveTo>
                  <a:lnTo>
                    <a:pt x="198198" y="94983"/>
                  </a:lnTo>
                  <a:lnTo>
                    <a:pt x="197997" y="95183"/>
                  </a:lnTo>
                  <a:lnTo>
                    <a:pt x="197796" y="95384"/>
                  </a:lnTo>
                  <a:lnTo>
                    <a:pt x="197395" y="95183"/>
                  </a:lnTo>
                  <a:lnTo>
                    <a:pt x="197595" y="94983"/>
                  </a:lnTo>
                  <a:lnTo>
                    <a:pt x="197796" y="94983"/>
                  </a:lnTo>
                  <a:lnTo>
                    <a:pt x="197997" y="94782"/>
                  </a:lnTo>
                  <a:close/>
                  <a:moveTo>
                    <a:pt x="254023" y="95183"/>
                  </a:moveTo>
                  <a:lnTo>
                    <a:pt x="254023" y="95384"/>
                  </a:lnTo>
                  <a:lnTo>
                    <a:pt x="253822" y="95183"/>
                  </a:lnTo>
                  <a:close/>
                  <a:moveTo>
                    <a:pt x="259645" y="94782"/>
                  </a:moveTo>
                  <a:lnTo>
                    <a:pt x="259846" y="95384"/>
                  </a:lnTo>
                  <a:lnTo>
                    <a:pt x="258842" y="95384"/>
                  </a:lnTo>
                  <a:lnTo>
                    <a:pt x="258842" y="94983"/>
                  </a:lnTo>
                  <a:lnTo>
                    <a:pt x="259043" y="94983"/>
                  </a:lnTo>
                  <a:lnTo>
                    <a:pt x="259645" y="94782"/>
                  </a:lnTo>
                  <a:close/>
                  <a:moveTo>
                    <a:pt x="164462" y="95183"/>
                  </a:moveTo>
                  <a:lnTo>
                    <a:pt x="164663" y="95384"/>
                  </a:lnTo>
                  <a:lnTo>
                    <a:pt x="164663" y="95585"/>
                  </a:lnTo>
                  <a:lnTo>
                    <a:pt x="164061" y="95585"/>
                  </a:lnTo>
                  <a:lnTo>
                    <a:pt x="164462" y="95183"/>
                  </a:lnTo>
                  <a:close/>
                  <a:moveTo>
                    <a:pt x="166069" y="95183"/>
                  </a:moveTo>
                  <a:lnTo>
                    <a:pt x="166470" y="95585"/>
                  </a:lnTo>
                  <a:lnTo>
                    <a:pt x="166671" y="95585"/>
                  </a:lnTo>
                  <a:lnTo>
                    <a:pt x="166470" y="95183"/>
                  </a:lnTo>
                  <a:close/>
                  <a:moveTo>
                    <a:pt x="176912" y="94581"/>
                  </a:moveTo>
                  <a:lnTo>
                    <a:pt x="177113" y="94782"/>
                  </a:lnTo>
                  <a:lnTo>
                    <a:pt x="176511" y="95183"/>
                  </a:lnTo>
                  <a:lnTo>
                    <a:pt x="175707" y="94782"/>
                  </a:lnTo>
                  <a:lnTo>
                    <a:pt x="175707" y="94983"/>
                  </a:lnTo>
                  <a:lnTo>
                    <a:pt x="175908" y="95384"/>
                  </a:lnTo>
                  <a:lnTo>
                    <a:pt x="175507" y="95384"/>
                  </a:lnTo>
                  <a:lnTo>
                    <a:pt x="174302" y="95585"/>
                  </a:lnTo>
                  <a:lnTo>
                    <a:pt x="173298" y="95384"/>
                  </a:lnTo>
                  <a:lnTo>
                    <a:pt x="173097" y="95183"/>
                  </a:lnTo>
                  <a:lnTo>
                    <a:pt x="173298" y="94983"/>
                  </a:lnTo>
                  <a:lnTo>
                    <a:pt x="173097" y="94782"/>
                  </a:lnTo>
                  <a:lnTo>
                    <a:pt x="173298" y="94581"/>
                  </a:lnTo>
                  <a:lnTo>
                    <a:pt x="176109" y="94581"/>
                  </a:lnTo>
                  <a:lnTo>
                    <a:pt x="176912" y="94782"/>
                  </a:lnTo>
                  <a:lnTo>
                    <a:pt x="176912" y="94581"/>
                  </a:lnTo>
                  <a:close/>
                  <a:moveTo>
                    <a:pt x="196190" y="94983"/>
                  </a:moveTo>
                  <a:lnTo>
                    <a:pt x="196190" y="95585"/>
                  </a:lnTo>
                  <a:lnTo>
                    <a:pt x="195387" y="95183"/>
                  </a:lnTo>
                  <a:lnTo>
                    <a:pt x="195186" y="95183"/>
                  </a:lnTo>
                  <a:lnTo>
                    <a:pt x="194784" y="94983"/>
                  </a:lnTo>
                  <a:close/>
                  <a:moveTo>
                    <a:pt x="199403" y="95183"/>
                  </a:moveTo>
                  <a:lnTo>
                    <a:pt x="199403" y="95585"/>
                  </a:lnTo>
                  <a:lnTo>
                    <a:pt x="199202" y="95585"/>
                  </a:lnTo>
                  <a:lnTo>
                    <a:pt x="199202" y="95384"/>
                  </a:lnTo>
                  <a:lnTo>
                    <a:pt x="199403" y="95183"/>
                  </a:lnTo>
                  <a:close/>
                  <a:moveTo>
                    <a:pt x="231934" y="95384"/>
                  </a:moveTo>
                  <a:lnTo>
                    <a:pt x="231934" y="95585"/>
                  </a:lnTo>
                  <a:lnTo>
                    <a:pt x="231733" y="95585"/>
                  </a:lnTo>
                  <a:lnTo>
                    <a:pt x="231733" y="95384"/>
                  </a:lnTo>
                  <a:close/>
                  <a:moveTo>
                    <a:pt x="244585" y="95183"/>
                  </a:moveTo>
                  <a:lnTo>
                    <a:pt x="244986" y="95384"/>
                  </a:lnTo>
                  <a:lnTo>
                    <a:pt x="244986" y="95585"/>
                  </a:lnTo>
                  <a:lnTo>
                    <a:pt x="244585" y="95585"/>
                  </a:lnTo>
                  <a:lnTo>
                    <a:pt x="244785" y="95384"/>
                  </a:lnTo>
                  <a:lnTo>
                    <a:pt x="244585" y="95183"/>
                  </a:lnTo>
                  <a:close/>
                  <a:moveTo>
                    <a:pt x="247597" y="95183"/>
                  </a:moveTo>
                  <a:lnTo>
                    <a:pt x="247597" y="95384"/>
                  </a:lnTo>
                  <a:lnTo>
                    <a:pt x="246994" y="95585"/>
                  </a:lnTo>
                  <a:lnTo>
                    <a:pt x="246994" y="95183"/>
                  </a:lnTo>
                  <a:close/>
                  <a:moveTo>
                    <a:pt x="257838" y="95183"/>
                  </a:moveTo>
                  <a:lnTo>
                    <a:pt x="258440" y="95384"/>
                  </a:lnTo>
                  <a:lnTo>
                    <a:pt x="258240" y="95585"/>
                  </a:lnTo>
                  <a:lnTo>
                    <a:pt x="258039" y="95585"/>
                  </a:lnTo>
                  <a:lnTo>
                    <a:pt x="257838" y="95384"/>
                  </a:lnTo>
                  <a:lnTo>
                    <a:pt x="257838" y="95183"/>
                  </a:lnTo>
                  <a:close/>
                  <a:moveTo>
                    <a:pt x="173097" y="95384"/>
                  </a:moveTo>
                  <a:lnTo>
                    <a:pt x="173097" y="95585"/>
                  </a:lnTo>
                  <a:lnTo>
                    <a:pt x="172896" y="95786"/>
                  </a:lnTo>
                  <a:lnTo>
                    <a:pt x="172695" y="95786"/>
                  </a:lnTo>
                  <a:lnTo>
                    <a:pt x="172695" y="95585"/>
                  </a:lnTo>
                  <a:lnTo>
                    <a:pt x="172695" y="95384"/>
                  </a:lnTo>
                  <a:close/>
                  <a:moveTo>
                    <a:pt x="193579" y="95585"/>
                  </a:moveTo>
                  <a:lnTo>
                    <a:pt x="193780" y="95786"/>
                  </a:lnTo>
                  <a:lnTo>
                    <a:pt x="192977" y="95786"/>
                  </a:lnTo>
                  <a:lnTo>
                    <a:pt x="192977" y="95585"/>
                  </a:lnTo>
                  <a:close/>
                  <a:moveTo>
                    <a:pt x="200005" y="95384"/>
                  </a:moveTo>
                  <a:lnTo>
                    <a:pt x="200407" y="95585"/>
                  </a:lnTo>
                  <a:lnTo>
                    <a:pt x="200206" y="95585"/>
                  </a:lnTo>
                  <a:lnTo>
                    <a:pt x="200206" y="95786"/>
                  </a:lnTo>
                  <a:lnTo>
                    <a:pt x="199804" y="95585"/>
                  </a:lnTo>
                  <a:lnTo>
                    <a:pt x="200005" y="95384"/>
                  </a:lnTo>
                  <a:close/>
                  <a:moveTo>
                    <a:pt x="221291" y="95384"/>
                  </a:moveTo>
                  <a:lnTo>
                    <a:pt x="221692" y="95585"/>
                  </a:lnTo>
                  <a:lnTo>
                    <a:pt x="221492" y="95786"/>
                  </a:lnTo>
                  <a:lnTo>
                    <a:pt x="221291" y="95585"/>
                  </a:lnTo>
                  <a:lnTo>
                    <a:pt x="221291" y="95384"/>
                  </a:lnTo>
                  <a:close/>
                  <a:moveTo>
                    <a:pt x="232737" y="95384"/>
                  </a:moveTo>
                  <a:lnTo>
                    <a:pt x="232335" y="95786"/>
                  </a:lnTo>
                  <a:lnTo>
                    <a:pt x="232335" y="95585"/>
                  </a:lnTo>
                  <a:lnTo>
                    <a:pt x="232737" y="95384"/>
                  </a:lnTo>
                  <a:close/>
                  <a:moveTo>
                    <a:pt x="256231" y="95585"/>
                  </a:moveTo>
                  <a:lnTo>
                    <a:pt x="256633" y="95786"/>
                  </a:lnTo>
                  <a:lnTo>
                    <a:pt x="255830" y="95786"/>
                  </a:lnTo>
                  <a:lnTo>
                    <a:pt x="255830" y="95585"/>
                  </a:lnTo>
                  <a:close/>
                  <a:moveTo>
                    <a:pt x="174101" y="95585"/>
                  </a:moveTo>
                  <a:lnTo>
                    <a:pt x="173699" y="95987"/>
                  </a:lnTo>
                  <a:lnTo>
                    <a:pt x="173498" y="95786"/>
                  </a:lnTo>
                  <a:lnTo>
                    <a:pt x="174101" y="95585"/>
                  </a:lnTo>
                  <a:close/>
                  <a:moveTo>
                    <a:pt x="219684" y="95786"/>
                  </a:moveTo>
                  <a:lnTo>
                    <a:pt x="219885" y="95987"/>
                  </a:lnTo>
                  <a:lnTo>
                    <a:pt x="219082" y="95987"/>
                  </a:lnTo>
                  <a:lnTo>
                    <a:pt x="219484" y="95786"/>
                  </a:lnTo>
                  <a:close/>
                  <a:moveTo>
                    <a:pt x="163659" y="95987"/>
                  </a:moveTo>
                  <a:lnTo>
                    <a:pt x="164061" y="96187"/>
                  </a:lnTo>
                  <a:lnTo>
                    <a:pt x="163056" y="96187"/>
                  </a:lnTo>
                  <a:lnTo>
                    <a:pt x="162856" y="95987"/>
                  </a:lnTo>
                  <a:close/>
                  <a:moveTo>
                    <a:pt x="220889" y="95987"/>
                  </a:moveTo>
                  <a:lnTo>
                    <a:pt x="220889" y="96187"/>
                  </a:lnTo>
                  <a:lnTo>
                    <a:pt x="220688" y="95987"/>
                  </a:lnTo>
                  <a:close/>
                  <a:moveTo>
                    <a:pt x="247998" y="95987"/>
                  </a:moveTo>
                  <a:lnTo>
                    <a:pt x="247998" y="96187"/>
                  </a:lnTo>
                  <a:lnTo>
                    <a:pt x="247797" y="96187"/>
                  </a:lnTo>
                  <a:lnTo>
                    <a:pt x="247797" y="95987"/>
                  </a:lnTo>
                  <a:close/>
                  <a:moveTo>
                    <a:pt x="251211" y="95987"/>
                  </a:moveTo>
                  <a:lnTo>
                    <a:pt x="251613" y="96187"/>
                  </a:lnTo>
                  <a:lnTo>
                    <a:pt x="251010" y="96187"/>
                  </a:lnTo>
                  <a:lnTo>
                    <a:pt x="251010" y="95987"/>
                  </a:lnTo>
                  <a:close/>
                  <a:moveTo>
                    <a:pt x="254424" y="95786"/>
                  </a:moveTo>
                  <a:lnTo>
                    <a:pt x="255027" y="95987"/>
                  </a:lnTo>
                  <a:lnTo>
                    <a:pt x="255027" y="96187"/>
                  </a:lnTo>
                  <a:lnTo>
                    <a:pt x="254625" y="96187"/>
                  </a:lnTo>
                  <a:lnTo>
                    <a:pt x="254625" y="95987"/>
                  </a:lnTo>
                  <a:lnTo>
                    <a:pt x="254424" y="95786"/>
                  </a:lnTo>
                  <a:close/>
                  <a:moveTo>
                    <a:pt x="245187" y="95786"/>
                  </a:moveTo>
                  <a:lnTo>
                    <a:pt x="245589" y="95987"/>
                  </a:lnTo>
                  <a:lnTo>
                    <a:pt x="245789" y="96388"/>
                  </a:lnTo>
                  <a:lnTo>
                    <a:pt x="245789" y="96388"/>
                  </a:lnTo>
                  <a:lnTo>
                    <a:pt x="244986" y="96187"/>
                  </a:lnTo>
                  <a:lnTo>
                    <a:pt x="244785" y="95987"/>
                  </a:lnTo>
                  <a:lnTo>
                    <a:pt x="245187" y="95786"/>
                  </a:lnTo>
                  <a:close/>
                  <a:moveTo>
                    <a:pt x="165667" y="95786"/>
                  </a:moveTo>
                  <a:lnTo>
                    <a:pt x="165466" y="96388"/>
                  </a:lnTo>
                  <a:lnTo>
                    <a:pt x="165065" y="96388"/>
                  </a:lnTo>
                  <a:lnTo>
                    <a:pt x="165065" y="96187"/>
                  </a:lnTo>
                  <a:lnTo>
                    <a:pt x="165667" y="95786"/>
                  </a:lnTo>
                  <a:close/>
                  <a:moveTo>
                    <a:pt x="172695" y="96187"/>
                  </a:moveTo>
                  <a:lnTo>
                    <a:pt x="172695" y="96388"/>
                  </a:lnTo>
                  <a:lnTo>
                    <a:pt x="172494" y="96388"/>
                  </a:lnTo>
                  <a:lnTo>
                    <a:pt x="172494" y="96187"/>
                  </a:lnTo>
                  <a:close/>
                  <a:moveTo>
                    <a:pt x="221492" y="95987"/>
                  </a:moveTo>
                  <a:lnTo>
                    <a:pt x="221692" y="96187"/>
                  </a:lnTo>
                  <a:lnTo>
                    <a:pt x="221492" y="96388"/>
                  </a:lnTo>
                  <a:lnTo>
                    <a:pt x="221492" y="95987"/>
                  </a:lnTo>
                  <a:close/>
                  <a:moveTo>
                    <a:pt x="187555" y="96388"/>
                  </a:moveTo>
                  <a:lnTo>
                    <a:pt x="187555" y="96589"/>
                  </a:lnTo>
                  <a:lnTo>
                    <a:pt x="186953" y="96388"/>
                  </a:lnTo>
                  <a:close/>
                  <a:moveTo>
                    <a:pt x="192174" y="95585"/>
                  </a:moveTo>
                  <a:lnTo>
                    <a:pt x="192374" y="95786"/>
                  </a:lnTo>
                  <a:lnTo>
                    <a:pt x="192776" y="95987"/>
                  </a:lnTo>
                  <a:lnTo>
                    <a:pt x="192776" y="96187"/>
                  </a:lnTo>
                  <a:lnTo>
                    <a:pt x="192575" y="96589"/>
                  </a:lnTo>
                  <a:lnTo>
                    <a:pt x="192575" y="96187"/>
                  </a:lnTo>
                  <a:lnTo>
                    <a:pt x="191973" y="96187"/>
                  </a:lnTo>
                  <a:lnTo>
                    <a:pt x="191772" y="95987"/>
                  </a:lnTo>
                  <a:lnTo>
                    <a:pt x="192174" y="95987"/>
                  </a:lnTo>
                  <a:lnTo>
                    <a:pt x="191973" y="95786"/>
                  </a:lnTo>
                  <a:lnTo>
                    <a:pt x="192174" y="95585"/>
                  </a:lnTo>
                  <a:close/>
                  <a:moveTo>
                    <a:pt x="197395" y="96187"/>
                  </a:moveTo>
                  <a:lnTo>
                    <a:pt x="196993" y="96589"/>
                  </a:lnTo>
                  <a:lnTo>
                    <a:pt x="196792" y="96388"/>
                  </a:lnTo>
                  <a:lnTo>
                    <a:pt x="196993" y="96187"/>
                  </a:lnTo>
                  <a:close/>
                  <a:moveTo>
                    <a:pt x="236753" y="96187"/>
                  </a:moveTo>
                  <a:lnTo>
                    <a:pt x="236954" y="96388"/>
                  </a:lnTo>
                  <a:lnTo>
                    <a:pt x="236954" y="96589"/>
                  </a:lnTo>
                  <a:lnTo>
                    <a:pt x="236552" y="96589"/>
                  </a:lnTo>
                  <a:lnTo>
                    <a:pt x="236552" y="96388"/>
                  </a:lnTo>
                  <a:lnTo>
                    <a:pt x="236552" y="96187"/>
                  </a:lnTo>
                  <a:close/>
                  <a:moveTo>
                    <a:pt x="244785" y="96187"/>
                  </a:moveTo>
                  <a:lnTo>
                    <a:pt x="245187" y="96388"/>
                  </a:lnTo>
                  <a:lnTo>
                    <a:pt x="244585" y="96388"/>
                  </a:lnTo>
                  <a:lnTo>
                    <a:pt x="244384" y="96589"/>
                  </a:lnTo>
                  <a:lnTo>
                    <a:pt x="244384" y="96388"/>
                  </a:lnTo>
                  <a:lnTo>
                    <a:pt x="243982" y="96388"/>
                  </a:lnTo>
                  <a:lnTo>
                    <a:pt x="244183" y="96187"/>
                  </a:lnTo>
                  <a:close/>
                  <a:moveTo>
                    <a:pt x="251814" y="96187"/>
                  </a:moveTo>
                  <a:lnTo>
                    <a:pt x="252215" y="96388"/>
                  </a:lnTo>
                  <a:lnTo>
                    <a:pt x="252215" y="96589"/>
                  </a:lnTo>
                  <a:lnTo>
                    <a:pt x="252014" y="96388"/>
                  </a:lnTo>
                  <a:lnTo>
                    <a:pt x="251814" y="96187"/>
                  </a:lnTo>
                  <a:close/>
                  <a:moveTo>
                    <a:pt x="198399" y="95183"/>
                  </a:moveTo>
                  <a:lnTo>
                    <a:pt x="198600" y="95384"/>
                  </a:lnTo>
                  <a:lnTo>
                    <a:pt x="198800" y="95585"/>
                  </a:lnTo>
                  <a:lnTo>
                    <a:pt x="199001" y="95987"/>
                  </a:lnTo>
                  <a:lnTo>
                    <a:pt x="199001" y="96388"/>
                  </a:lnTo>
                  <a:lnTo>
                    <a:pt x="199202" y="95987"/>
                  </a:lnTo>
                  <a:lnTo>
                    <a:pt x="199202" y="96187"/>
                  </a:lnTo>
                  <a:lnTo>
                    <a:pt x="199804" y="96187"/>
                  </a:lnTo>
                  <a:lnTo>
                    <a:pt x="199604" y="96589"/>
                  </a:lnTo>
                  <a:lnTo>
                    <a:pt x="199403" y="96790"/>
                  </a:lnTo>
                  <a:lnTo>
                    <a:pt x="199202" y="96790"/>
                  </a:lnTo>
                  <a:lnTo>
                    <a:pt x="198800" y="96388"/>
                  </a:lnTo>
                  <a:lnTo>
                    <a:pt x="198600" y="96187"/>
                  </a:lnTo>
                  <a:lnTo>
                    <a:pt x="198198" y="95987"/>
                  </a:lnTo>
                  <a:lnTo>
                    <a:pt x="196792" y="95987"/>
                  </a:lnTo>
                  <a:lnTo>
                    <a:pt x="196792" y="95786"/>
                  </a:lnTo>
                  <a:lnTo>
                    <a:pt x="196993" y="95786"/>
                  </a:lnTo>
                  <a:lnTo>
                    <a:pt x="197395" y="95585"/>
                  </a:lnTo>
                  <a:lnTo>
                    <a:pt x="197997" y="95585"/>
                  </a:lnTo>
                  <a:lnTo>
                    <a:pt x="198399" y="95384"/>
                  </a:lnTo>
                  <a:lnTo>
                    <a:pt x="198399" y="95183"/>
                  </a:lnTo>
                  <a:close/>
                  <a:moveTo>
                    <a:pt x="200808" y="96388"/>
                  </a:moveTo>
                  <a:lnTo>
                    <a:pt x="201210" y="96790"/>
                  </a:lnTo>
                  <a:lnTo>
                    <a:pt x="200808" y="96790"/>
                  </a:lnTo>
                  <a:lnTo>
                    <a:pt x="200808" y="96388"/>
                  </a:lnTo>
                  <a:close/>
                  <a:moveTo>
                    <a:pt x="202616" y="96187"/>
                  </a:moveTo>
                  <a:lnTo>
                    <a:pt x="203218" y="96388"/>
                  </a:lnTo>
                  <a:lnTo>
                    <a:pt x="202616" y="96589"/>
                  </a:lnTo>
                  <a:lnTo>
                    <a:pt x="202013" y="96790"/>
                  </a:lnTo>
                  <a:lnTo>
                    <a:pt x="201812" y="96790"/>
                  </a:lnTo>
                  <a:lnTo>
                    <a:pt x="202415" y="96589"/>
                  </a:lnTo>
                  <a:lnTo>
                    <a:pt x="202415" y="96187"/>
                  </a:lnTo>
                  <a:close/>
                  <a:moveTo>
                    <a:pt x="203419" y="96388"/>
                  </a:moveTo>
                  <a:lnTo>
                    <a:pt x="203821" y="96589"/>
                  </a:lnTo>
                  <a:lnTo>
                    <a:pt x="203620" y="96790"/>
                  </a:lnTo>
                  <a:lnTo>
                    <a:pt x="203218" y="96790"/>
                  </a:lnTo>
                  <a:lnTo>
                    <a:pt x="203218" y="96589"/>
                  </a:lnTo>
                  <a:lnTo>
                    <a:pt x="203419" y="96589"/>
                  </a:lnTo>
                  <a:lnTo>
                    <a:pt x="203419" y="96388"/>
                  </a:lnTo>
                  <a:close/>
                  <a:moveTo>
                    <a:pt x="237355" y="96388"/>
                  </a:moveTo>
                  <a:lnTo>
                    <a:pt x="237556" y="96589"/>
                  </a:lnTo>
                  <a:lnTo>
                    <a:pt x="237355" y="96790"/>
                  </a:lnTo>
                  <a:lnTo>
                    <a:pt x="237155" y="96589"/>
                  </a:lnTo>
                  <a:lnTo>
                    <a:pt x="237355" y="96388"/>
                  </a:lnTo>
                  <a:close/>
                  <a:moveTo>
                    <a:pt x="163659" y="96790"/>
                  </a:moveTo>
                  <a:lnTo>
                    <a:pt x="163860" y="96991"/>
                  </a:lnTo>
                  <a:lnTo>
                    <a:pt x="163056" y="96991"/>
                  </a:lnTo>
                  <a:lnTo>
                    <a:pt x="163056" y="96790"/>
                  </a:lnTo>
                  <a:close/>
                  <a:moveTo>
                    <a:pt x="202616" y="96790"/>
                  </a:moveTo>
                  <a:lnTo>
                    <a:pt x="202616" y="96991"/>
                  </a:lnTo>
                  <a:lnTo>
                    <a:pt x="202415" y="96991"/>
                  </a:lnTo>
                  <a:lnTo>
                    <a:pt x="202415" y="96790"/>
                  </a:lnTo>
                  <a:close/>
                  <a:moveTo>
                    <a:pt x="219885" y="96388"/>
                  </a:moveTo>
                  <a:lnTo>
                    <a:pt x="219885" y="96589"/>
                  </a:lnTo>
                  <a:lnTo>
                    <a:pt x="220488" y="96589"/>
                  </a:lnTo>
                  <a:lnTo>
                    <a:pt x="219885" y="96790"/>
                  </a:lnTo>
                  <a:lnTo>
                    <a:pt x="219484" y="96991"/>
                  </a:lnTo>
                  <a:lnTo>
                    <a:pt x="219484" y="96790"/>
                  </a:lnTo>
                  <a:lnTo>
                    <a:pt x="219484" y="96589"/>
                  </a:lnTo>
                  <a:lnTo>
                    <a:pt x="219684" y="96388"/>
                  </a:lnTo>
                  <a:close/>
                  <a:moveTo>
                    <a:pt x="236351" y="96790"/>
                  </a:moveTo>
                  <a:lnTo>
                    <a:pt x="236552" y="96991"/>
                  </a:lnTo>
                  <a:lnTo>
                    <a:pt x="236351" y="96991"/>
                  </a:lnTo>
                  <a:lnTo>
                    <a:pt x="236351" y="96790"/>
                  </a:lnTo>
                  <a:close/>
                  <a:moveTo>
                    <a:pt x="191170" y="96991"/>
                  </a:moveTo>
                  <a:lnTo>
                    <a:pt x="191772" y="97192"/>
                  </a:lnTo>
                  <a:lnTo>
                    <a:pt x="190969" y="96991"/>
                  </a:lnTo>
                  <a:close/>
                  <a:moveTo>
                    <a:pt x="197796" y="96991"/>
                  </a:moveTo>
                  <a:lnTo>
                    <a:pt x="198399" y="97192"/>
                  </a:lnTo>
                  <a:lnTo>
                    <a:pt x="197997" y="97192"/>
                  </a:lnTo>
                  <a:lnTo>
                    <a:pt x="197796" y="96991"/>
                  </a:lnTo>
                  <a:close/>
                  <a:moveTo>
                    <a:pt x="204825" y="96991"/>
                  </a:moveTo>
                  <a:lnTo>
                    <a:pt x="204825" y="97192"/>
                  </a:lnTo>
                  <a:lnTo>
                    <a:pt x="204624" y="97192"/>
                  </a:lnTo>
                  <a:lnTo>
                    <a:pt x="204624" y="96991"/>
                  </a:lnTo>
                  <a:close/>
                  <a:moveTo>
                    <a:pt x="237556" y="96991"/>
                  </a:moveTo>
                  <a:lnTo>
                    <a:pt x="237355" y="97192"/>
                  </a:lnTo>
                  <a:lnTo>
                    <a:pt x="237155" y="96991"/>
                  </a:lnTo>
                  <a:close/>
                  <a:moveTo>
                    <a:pt x="166269" y="96991"/>
                  </a:moveTo>
                  <a:lnTo>
                    <a:pt x="166269" y="97392"/>
                  </a:lnTo>
                  <a:lnTo>
                    <a:pt x="166069" y="97392"/>
                  </a:lnTo>
                  <a:lnTo>
                    <a:pt x="165868" y="97192"/>
                  </a:lnTo>
                  <a:lnTo>
                    <a:pt x="166069" y="97192"/>
                  </a:lnTo>
                  <a:lnTo>
                    <a:pt x="166269" y="96991"/>
                  </a:lnTo>
                  <a:close/>
                  <a:moveTo>
                    <a:pt x="179924" y="97192"/>
                  </a:moveTo>
                  <a:lnTo>
                    <a:pt x="180125" y="97392"/>
                  </a:lnTo>
                  <a:lnTo>
                    <a:pt x="179523" y="97392"/>
                  </a:lnTo>
                  <a:lnTo>
                    <a:pt x="179924" y="97192"/>
                  </a:lnTo>
                  <a:close/>
                  <a:moveTo>
                    <a:pt x="199804" y="97192"/>
                  </a:moveTo>
                  <a:lnTo>
                    <a:pt x="200005" y="97392"/>
                  </a:lnTo>
                  <a:lnTo>
                    <a:pt x="199604" y="97392"/>
                  </a:lnTo>
                  <a:lnTo>
                    <a:pt x="199202" y="97192"/>
                  </a:lnTo>
                  <a:close/>
                  <a:moveTo>
                    <a:pt x="201009" y="96991"/>
                  </a:moveTo>
                  <a:lnTo>
                    <a:pt x="200808" y="97192"/>
                  </a:lnTo>
                  <a:lnTo>
                    <a:pt x="200407" y="97392"/>
                  </a:lnTo>
                  <a:lnTo>
                    <a:pt x="200407" y="96991"/>
                  </a:lnTo>
                  <a:close/>
                  <a:moveTo>
                    <a:pt x="206230" y="97192"/>
                  </a:moveTo>
                  <a:lnTo>
                    <a:pt x="206029" y="97392"/>
                  </a:lnTo>
                  <a:lnTo>
                    <a:pt x="205829" y="97192"/>
                  </a:lnTo>
                  <a:close/>
                  <a:moveTo>
                    <a:pt x="219885" y="97192"/>
                  </a:moveTo>
                  <a:lnTo>
                    <a:pt x="219484" y="97392"/>
                  </a:lnTo>
                  <a:lnTo>
                    <a:pt x="219283" y="97392"/>
                  </a:lnTo>
                  <a:lnTo>
                    <a:pt x="219283" y="97192"/>
                  </a:lnTo>
                  <a:close/>
                  <a:moveTo>
                    <a:pt x="247195" y="96991"/>
                  </a:moveTo>
                  <a:lnTo>
                    <a:pt x="247195" y="97192"/>
                  </a:lnTo>
                  <a:lnTo>
                    <a:pt x="246994" y="97392"/>
                  </a:lnTo>
                  <a:lnTo>
                    <a:pt x="246793" y="97392"/>
                  </a:lnTo>
                  <a:lnTo>
                    <a:pt x="246593" y="97192"/>
                  </a:lnTo>
                  <a:lnTo>
                    <a:pt x="246793" y="97192"/>
                  </a:lnTo>
                  <a:lnTo>
                    <a:pt x="246994" y="96991"/>
                  </a:lnTo>
                  <a:close/>
                  <a:moveTo>
                    <a:pt x="248802" y="96790"/>
                  </a:moveTo>
                  <a:lnTo>
                    <a:pt x="249203" y="96991"/>
                  </a:lnTo>
                  <a:lnTo>
                    <a:pt x="249002" y="97392"/>
                  </a:lnTo>
                  <a:lnTo>
                    <a:pt x="248802" y="97192"/>
                  </a:lnTo>
                  <a:lnTo>
                    <a:pt x="248802" y="96991"/>
                  </a:lnTo>
                  <a:lnTo>
                    <a:pt x="248802" y="96790"/>
                  </a:lnTo>
                  <a:close/>
                  <a:moveTo>
                    <a:pt x="180527" y="97392"/>
                  </a:moveTo>
                  <a:lnTo>
                    <a:pt x="180728" y="97593"/>
                  </a:lnTo>
                  <a:lnTo>
                    <a:pt x="180527" y="97593"/>
                  </a:lnTo>
                  <a:lnTo>
                    <a:pt x="180527" y="97392"/>
                  </a:lnTo>
                  <a:close/>
                  <a:moveTo>
                    <a:pt x="187555" y="97392"/>
                  </a:moveTo>
                  <a:lnTo>
                    <a:pt x="187555" y="97593"/>
                  </a:lnTo>
                  <a:lnTo>
                    <a:pt x="187153" y="97392"/>
                  </a:lnTo>
                  <a:close/>
                  <a:moveTo>
                    <a:pt x="188559" y="97593"/>
                  </a:moveTo>
                  <a:lnTo>
                    <a:pt x="188358" y="97794"/>
                  </a:lnTo>
                  <a:lnTo>
                    <a:pt x="188358" y="97593"/>
                  </a:lnTo>
                  <a:close/>
                  <a:moveTo>
                    <a:pt x="204624" y="97593"/>
                  </a:moveTo>
                  <a:lnTo>
                    <a:pt x="204624" y="97794"/>
                  </a:lnTo>
                  <a:lnTo>
                    <a:pt x="204222" y="97794"/>
                  </a:lnTo>
                  <a:lnTo>
                    <a:pt x="203620" y="97593"/>
                  </a:lnTo>
                  <a:close/>
                  <a:moveTo>
                    <a:pt x="217877" y="97392"/>
                  </a:moveTo>
                  <a:lnTo>
                    <a:pt x="218279" y="97593"/>
                  </a:lnTo>
                  <a:lnTo>
                    <a:pt x="217877" y="97794"/>
                  </a:lnTo>
                  <a:lnTo>
                    <a:pt x="217877" y="97392"/>
                  </a:lnTo>
                  <a:close/>
                  <a:moveTo>
                    <a:pt x="251613" y="97392"/>
                  </a:moveTo>
                  <a:lnTo>
                    <a:pt x="252014" y="97593"/>
                  </a:lnTo>
                  <a:lnTo>
                    <a:pt x="252014" y="97794"/>
                  </a:lnTo>
                  <a:lnTo>
                    <a:pt x="251814" y="97794"/>
                  </a:lnTo>
                  <a:lnTo>
                    <a:pt x="251412" y="97593"/>
                  </a:lnTo>
                  <a:lnTo>
                    <a:pt x="251613" y="97392"/>
                  </a:lnTo>
                  <a:close/>
                  <a:moveTo>
                    <a:pt x="256432" y="97593"/>
                  </a:moveTo>
                  <a:lnTo>
                    <a:pt x="256432" y="97794"/>
                  </a:lnTo>
                  <a:lnTo>
                    <a:pt x="256031" y="97593"/>
                  </a:lnTo>
                  <a:close/>
                  <a:moveTo>
                    <a:pt x="191571" y="97794"/>
                  </a:moveTo>
                  <a:lnTo>
                    <a:pt x="191772" y="97995"/>
                  </a:lnTo>
                  <a:lnTo>
                    <a:pt x="191170" y="97995"/>
                  </a:lnTo>
                  <a:lnTo>
                    <a:pt x="191571" y="97794"/>
                  </a:lnTo>
                  <a:close/>
                  <a:moveTo>
                    <a:pt x="196993" y="97593"/>
                  </a:moveTo>
                  <a:lnTo>
                    <a:pt x="196993" y="97995"/>
                  </a:lnTo>
                  <a:lnTo>
                    <a:pt x="196591" y="97593"/>
                  </a:lnTo>
                  <a:close/>
                  <a:moveTo>
                    <a:pt x="202415" y="97192"/>
                  </a:moveTo>
                  <a:lnTo>
                    <a:pt x="202616" y="97392"/>
                  </a:lnTo>
                  <a:lnTo>
                    <a:pt x="203017" y="97392"/>
                  </a:lnTo>
                  <a:lnTo>
                    <a:pt x="202816" y="97593"/>
                  </a:lnTo>
                  <a:lnTo>
                    <a:pt x="202616" y="97794"/>
                  </a:lnTo>
                  <a:lnTo>
                    <a:pt x="203017" y="97794"/>
                  </a:lnTo>
                  <a:lnTo>
                    <a:pt x="203017" y="97995"/>
                  </a:lnTo>
                  <a:lnTo>
                    <a:pt x="202616" y="97995"/>
                  </a:lnTo>
                  <a:lnTo>
                    <a:pt x="202616" y="97794"/>
                  </a:lnTo>
                  <a:lnTo>
                    <a:pt x="202214" y="97593"/>
                  </a:lnTo>
                  <a:lnTo>
                    <a:pt x="202214" y="97392"/>
                  </a:lnTo>
                  <a:lnTo>
                    <a:pt x="202415" y="97192"/>
                  </a:lnTo>
                  <a:close/>
                  <a:moveTo>
                    <a:pt x="205226" y="97794"/>
                  </a:moveTo>
                  <a:lnTo>
                    <a:pt x="205226" y="97995"/>
                  </a:lnTo>
                  <a:lnTo>
                    <a:pt x="205025" y="97995"/>
                  </a:lnTo>
                  <a:lnTo>
                    <a:pt x="205025" y="97794"/>
                  </a:lnTo>
                  <a:close/>
                  <a:moveTo>
                    <a:pt x="222496" y="97392"/>
                  </a:moveTo>
                  <a:lnTo>
                    <a:pt x="222094" y="97593"/>
                  </a:lnTo>
                  <a:lnTo>
                    <a:pt x="222094" y="97995"/>
                  </a:lnTo>
                  <a:lnTo>
                    <a:pt x="221692" y="97995"/>
                  </a:lnTo>
                  <a:lnTo>
                    <a:pt x="220688" y="97593"/>
                  </a:lnTo>
                  <a:lnTo>
                    <a:pt x="222094" y="97392"/>
                  </a:lnTo>
                  <a:close/>
                  <a:moveTo>
                    <a:pt x="250609" y="96991"/>
                  </a:moveTo>
                  <a:lnTo>
                    <a:pt x="251010" y="97392"/>
                  </a:lnTo>
                  <a:lnTo>
                    <a:pt x="251211" y="97593"/>
                  </a:lnTo>
                  <a:lnTo>
                    <a:pt x="251211" y="97794"/>
                  </a:lnTo>
                  <a:lnTo>
                    <a:pt x="251010" y="97995"/>
                  </a:lnTo>
                  <a:lnTo>
                    <a:pt x="250408" y="97995"/>
                  </a:lnTo>
                  <a:lnTo>
                    <a:pt x="250810" y="97593"/>
                  </a:lnTo>
                  <a:lnTo>
                    <a:pt x="250408" y="97593"/>
                  </a:lnTo>
                  <a:lnTo>
                    <a:pt x="250408" y="97192"/>
                  </a:lnTo>
                  <a:lnTo>
                    <a:pt x="250609" y="96991"/>
                  </a:lnTo>
                  <a:close/>
                  <a:moveTo>
                    <a:pt x="254223" y="97593"/>
                  </a:moveTo>
                  <a:lnTo>
                    <a:pt x="254223" y="97995"/>
                  </a:lnTo>
                  <a:lnTo>
                    <a:pt x="254023" y="97794"/>
                  </a:lnTo>
                  <a:lnTo>
                    <a:pt x="254023" y="97593"/>
                  </a:lnTo>
                  <a:close/>
                  <a:moveTo>
                    <a:pt x="184543" y="97995"/>
                  </a:moveTo>
                  <a:lnTo>
                    <a:pt x="184543" y="98196"/>
                  </a:lnTo>
                  <a:lnTo>
                    <a:pt x="184342" y="98196"/>
                  </a:lnTo>
                  <a:lnTo>
                    <a:pt x="184543" y="97995"/>
                  </a:lnTo>
                  <a:close/>
                  <a:moveTo>
                    <a:pt x="197796" y="97995"/>
                  </a:moveTo>
                  <a:lnTo>
                    <a:pt x="197595" y="98196"/>
                  </a:lnTo>
                  <a:lnTo>
                    <a:pt x="197194" y="98196"/>
                  </a:lnTo>
                  <a:lnTo>
                    <a:pt x="197796" y="97995"/>
                  </a:lnTo>
                  <a:close/>
                  <a:moveTo>
                    <a:pt x="205829" y="97593"/>
                  </a:moveTo>
                  <a:lnTo>
                    <a:pt x="206431" y="97794"/>
                  </a:lnTo>
                  <a:lnTo>
                    <a:pt x="206632" y="97794"/>
                  </a:lnTo>
                  <a:lnTo>
                    <a:pt x="206431" y="97995"/>
                  </a:lnTo>
                  <a:lnTo>
                    <a:pt x="205829" y="97794"/>
                  </a:lnTo>
                  <a:lnTo>
                    <a:pt x="205829" y="98196"/>
                  </a:lnTo>
                  <a:lnTo>
                    <a:pt x="205628" y="98196"/>
                  </a:lnTo>
                  <a:lnTo>
                    <a:pt x="205628" y="97995"/>
                  </a:lnTo>
                  <a:lnTo>
                    <a:pt x="205829" y="97593"/>
                  </a:lnTo>
                  <a:close/>
                  <a:moveTo>
                    <a:pt x="216873" y="97392"/>
                  </a:moveTo>
                  <a:lnTo>
                    <a:pt x="216471" y="98196"/>
                  </a:lnTo>
                  <a:lnTo>
                    <a:pt x="216271" y="98196"/>
                  </a:lnTo>
                  <a:lnTo>
                    <a:pt x="215869" y="97794"/>
                  </a:lnTo>
                  <a:lnTo>
                    <a:pt x="216271" y="97593"/>
                  </a:lnTo>
                  <a:lnTo>
                    <a:pt x="216672" y="97392"/>
                  </a:lnTo>
                  <a:close/>
                  <a:moveTo>
                    <a:pt x="242978" y="97794"/>
                  </a:moveTo>
                  <a:lnTo>
                    <a:pt x="243179" y="98196"/>
                  </a:lnTo>
                  <a:lnTo>
                    <a:pt x="242777" y="97995"/>
                  </a:lnTo>
                  <a:lnTo>
                    <a:pt x="242978" y="97794"/>
                  </a:lnTo>
                  <a:close/>
                  <a:moveTo>
                    <a:pt x="260649" y="97995"/>
                  </a:moveTo>
                  <a:lnTo>
                    <a:pt x="260649" y="98196"/>
                  </a:lnTo>
                  <a:lnTo>
                    <a:pt x="260448" y="98196"/>
                  </a:lnTo>
                  <a:lnTo>
                    <a:pt x="260047" y="97995"/>
                  </a:lnTo>
                  <a:close/>
                  <a:moveTo>
                    <a:pt x="180125" y="98196"/>
                  </a:moveTo>
                  <a:lnTo>
                    <a:pt x="180326" y="98396"/>
                  </a:lnTo>
                  <a:lnTo>
                    <a:pt x="179724" y="98396"/>
                  </a:lnTo>
                  <a:lnTo>
                    <a:pt x="180125" y="98196"/>
                  </a:lnTo>
                  <a:close/>
                  <a:moveTo>
                    <a:pt x="191973" y="98196"/>
                  </a:moveTo>
                  <a:lnTo>
                    <a:pt x="191772" y="98396"/>
                  </a:lnTo>
                  <a:lnTo>
                    <a:pt x="191571" y="98196"/>
                  </a:lnTo>
                  <a:close/>
                  <a:moveTo>
                    <a:pt x="195587" y="95987"/>
                  </a:moveTo>
                  <a:lnTo>
                    <a:pt x="196190" y="96187"/>
                  </a:lnTo>
                  <a:lnTo>
                    <a:pt x="196591" y="96589"/>
                  </a:lnTo>
                  <a:lnTo>
                    <a:pt x="196591" y="96991"/>
                  </a:lnTo>
                  <a:lnTo>
                    <a:pt x="196391" y="97593"/>
                  </a:lnTo>
                  <a:lnTo>
                    <a:pt x="195788" y="97995"/>
                  </a:lnTo>
                  <a:lnTo>
                    <a:pt x="196190" y="98196"/>
                  </a:lnTo>
                  <a:lnTo>
                    <a:pt x="196190" y="98396"/>
                  </a:lnTo>
                  <a:lnTo>
                    <a:pt x="195989" y="98396"/>
                  </a:lnTo>
                  <a:lnTo>
                    <a:pt x="195788" y="97995"/>
                  </a:lnTo>
                  <a:lnTo>
                    <a:pt x="194985" y="97392"/>
                  </a:lnTo>
                  <a:lnTo>
                    <a:pt x="194985" y="97192"/>
                  </a:lnTo>
                  <a:lnTo>
                    <a:pt x="194985" y="96991"/>
                  </a:lnTo>
                  <a:lnTo>
                    <a:pt x="195587" y="96790"/>
                  </a:lnTo>
                  <a:lnTo>
                    <a:pt x="194985" y="96790"/>
                  </a:lnTo>
                  <a:lnTo>
                    <a:pt x="194583" y="96991"/>
                  </a:lnTo>
                  <a:lnTo>
                    <a:pt x="194383" y="96991"/>
                  </a:lnTo>
                  <a:lnTo>
                    <a:pt x="193780" y="96790"/>
                  </a:lnTo>
                  <a:lnTo>
                    <a:pt x="194383" y="96187"/>
                  </a:lnTo>
                  <a:lnTo>
                    <a:pt x="194985" y="95987"/>
                  </a:lnTo>
                  <a:close/>
                  <a:moveTo>
                    <a:pt x="218480" y="97995"/>
                  </a:moveTo>
                  <a:lnTo>
                    <a:pt x="218480" y="98196"/>
                  </a:lnTo>
                  <a:lnTo>
                    <a:pt x="218680" y="98396"/>
                  </a:lnTo>
                  <a:lnTo>
                    <a:pt x="218078" y="98196"/>
                  </a:lnTo>
                  <a:lnTo>
                    <a:pt x="218279" y="97995"/>
                  </a:lnTo>
                  <a:close/>
                  <a:moveTo>
                    <a:pt x="219082" y="98196"/>
                  </a:moveTo>
                  <a:lnTo>
                    <a:pt x="219082" y="98396"/>
                  </a:lnTo>
                  <a:lnTo>
                    <a:pt x="218680" y="98396"/>
                  </a:lnTo>
                  <a:lnTo>
                    <a:pt x="219082" y="98196"/>
                  </a:lnTo>
                  <a:close/>
                  <a:moveTo>
                    <a:pt x="255830" y="97794"/>
                  </a:moveTo>
                  <a:lnTo>
                    <a:pt x="255830" y="97995"/>
                  </a:lnTo>
                  <a:lnTo>
                    <a:pt x="255629" y="98396"/>
                  </a:lnTo>
                  <a:lnTo>
                    <a:pt x="255227" y="98196"/>
                  </a:lnTo>
                  <a:lnTo>
                    <a:pt x="255428" y="97794"/>
                  </a:lnTo>
                  <a:close/>
                  <a:moveTo>
                    <a:pt x="202415" y="98196"/>
                  </a:moveTo>
                  <a:lnTo>
                    <a:pt x="202816" y="98396"/>
                  </a:lnTo>
                  <a:lnTo>
                    <a:pt x="202214" y="98597"/>
                  </a:lnTo>
                  <a:lnTo>
                    <a:pt x="202214" y="98396"/>
                  </a:lnTo>
                  <a:lnTo>
                    <a:pt x="202415" y="98196"/>
                  </a:lnTo>
                  <a:close/>
                  <a:moveTo>
                    <a:pt x="245388" y="96388"/>
                  </a:moveTo>
                  <a:lnTo>
                    <a:pt x="245589" y="96589"/>
                  </a:lnTo>
                  <a:lnTo>
                    <a:pt x="245990" y="96589"/>
                  </a:lnTo>
                  <a:lnTo>
                    <a:pt x="245990" y="96991"/>
                  </a:lnTo>
                  <a:lnTo>
                    <a:pt x="246191" y="97392"/>
                  </a:lnTo>
                  <a:lnTo>
                    <a:pt x="246191" y="97794"/>
                  </a:lnTo>
                  <a:lnTo>
                    <a:pt x="245789" y="97794"/>
                  </a:lnTo>
                  <a:lnTo>
                    <a:pt x="245789" y="98196"/>
                  </a:lnTo>
                  <a:lnTo>
                    <a:pt x="245990" y="98396"/>
                  </a:lnTo>
                  <a:lnTo>
                    <a:pt x="245789" y="98597"/>
                  </a:lnTo>
                  <a:lnTo>
                    <a:pt x="245388" y="98396"/>
                  </a:lnTo>
                  <a:lnTo>
                    <a:pt x="245388" y="98196"/>
                  </a:lnTo>
                  <a:lnTo>
                    <a:pt x="245388" y="97794"/>
                  </a:lnTo>
                  <a:lnTo>
                    <a:pt x="245187" y="97593"/>
                  </a:lnTo>
                  <a:lnTo>
                    <a:pt x="244785" y="97392"/>
                  </a:lnTo>
                  <a:lnTo>
                    <a:pt x="244986" y="97192"/>
                  </a:lnTo>
                  <a:lnTo>
                    <a:pt x="245589" y="97392"/>
                  </a:lnTo>
                  <a:lnTo>
                    <a:pt x="245589" y="97192"/>
                  </a:lnTo>
                  <a:lnTo>
                    <a:pt x="245388" y="96790"/>
                  </a:lnTo>
                  <a:lnTo>
                    <a:pt x="245589" y="96589"/>
                  </a:lnTo>
                  <a:lnTo>
                    <a:pt x="245187" y="96589"/>
                  </a:lnTo>
                  <a:lnTo>
                    <a:pt x="245388" y="96388"/>
                  </a:lnTo>
                  <a:close/>
                  <a:moveTo>
                    <a:pt x="248400" y="97593"/>
                  </a:moveTo>
                  <a:lnTo>
                    <a:pt x="248802" y="98196"/>
                  </a:lnTo>
                  <a:lnTo>
                    <a:pt x="248601" y="98396"/>
                  </a:lnTo>
                  <a:lnTo>
                    <a:pt x="248400" y="98597"/>
                  </a:lnTo>
                  <a:lnTo>
                    <a:pt x="248199" y="98196"/>
                  </a:lnTo>
                  <a:lnTo>
                    <a:pt x="248199" y="97995"/>
                  </a:lnTo>
                  <a:lnTo>
                    <a:pt x="248199" y="97794"/>
                  </a:lnTo>
                  <a:lnTo>
                    <a:pt x="248400" y="97593"/>
                  </a:lnTo>
                  <a:close/>
                  <a:moveTo>
                    <a:pt x="251010" y="98396"/>
                  </a:moveTo>
                  <a:lnTo>
                    <a:pt x="251211" y="98597"/>
                  </a:lnTo>
                  <a:lnTo>
                    <a:pt x="250810" y="98597"/>
                  </a:lnTo>
                  <a:lnTo>
                    <a:pt x="250810" y="98396"/>
                  </a:lnTo>
                  <a:close/>
                  <a:moveTo>
                    <a:pt x="256432" y="97995"/>
                  </a:moveTo>
                  <a:lnTo>
                    <a:pt x="256633" y="98196"/>
                  </a:lnTo>
                  <a:lnTo>
                    <a:pt x="256231" y="98597"/>
                  </a:lnTo>
                  <a:lnTo>
                    <a:pt x="256231" y="97995"/>
                  </a:lnTo>
                  <a:close/>
                  <a:moveTo>
                    <a:pt x="186752" y="98396"/>
                  </a:moveTo>
                  <a:lnTo>
                    <a:pt x="186953" y="98798"/>
                  </a:lnTo>
                  <a:lnTo>
                    <a:pt x="186953" y="98798"/>
                  </a:lnTo>
                  <a:lnTo>
                    <a:pt x="186551" y="98597"/>
                  </a:lnTo>
                  <a:lnTo>
                    <a:pt x="186752" y="98396"/>
                  </a:lnTo>
                  <a:close/>
                  <a:moveTo>
                    <a:pt x="190166" y="97593"/>
                  </a:moveTo>
                  <a:lnTo>
                    <a:pt x="190768" y="97794"/>
                  </a:lnTo>
                  <a:lnTo>
                    <a:pt x="191370" y="98396"/>
                  </a:lnTo>
                  <a:lnTo>
                    <a:pt x="191370" y="98597"/>
                  </a:lnTo>
                  <a:lnTo>
                    <a:pt x="191170" y="98798"/>
                  </a:lnTo>
                  <a:lnTo>
                    <a:pt x="190969" y="98396"/>
                  </a:lnTo>
                  <a:lnTo>
                    <a:pt x="190567" y="98396"/>
                  </a:lnTo>
                  <a:lnTo>
                    <a:pt x="189965" y="97995"/>
                  </a:lnTo>
                  <a:lnTo>
                    <a:pt x="189965" y="97794"/>
                  </a:lnTo>
                  <a:lnTo>
                    <a:pt x="190166" y="97593"/>
                  </a:lnTo>
                  <a:close/>
                  <a:moveTo>
                    <a:pt x="195788" y="98597"/>
                  </a:moveTo>
                  <a:lnTo>
                    <a:pt x="195989" y="98798"/>
                  </a:lnTo>
                  <a:lnTo>
                    <a:pt x="195587" y="98597"/>
                  </a:lnTo>
                  <a:close/>
                  <a:moveTo>
                    <a:pt x="200206" y="98396"/>
                  </a:moveTo>
                  <a:lnTo>
                    <a:pt x="200206" y="98798"/>
                  </a:lnTo>
                  <a:lnTo>
                    <a:pt x="199804" y="98396"/>
                  </a:lnTo>
                  <a:close/>
                  <a:moveTo>
                    <a:pt x="202816" y="98597"/>
                  </a:moveTo>
                  <a:lnTo>
                    <a:pt x="202816" y="98798"/>
                  </a:lnTo>
                  <a:lnTo>
                    <a:pt x="202415" y="98597"/>
                  </a:lnTo>
                  <a:close/>
                  <a:moveTo>
                    <a:pt x="234544" y="98597"/>
                  </a:moveTo>
                  <a:lnTo>
                    <a:pt x="234544" y="98798"/>
                  </a:lnTo>
                  <a:lnTo>
                    <a:pt x="234143" y="98798"/>
                  </a:lnTo>
                  <a:lnTo>
                    <a:pt x="234544" y="98597"/>
                  </a:lnTo>
                  <a:close/>
                  <a:moveTo>
                    <a:pt x="241171" y="98597"/>
                  </a:moveTo>
                  <a:lnTo>
                    <a:pt x="241171" y="98798"/>
                  </a:lnTo>
                  <a:lnTo>
                    <a:pt x="240769" y="98798"/>
                  </a:lnTo>
                  <a:lnTo>
                    <a:pt x="240769" y="98597"/>
                  </a:lnTo>
                  <a:close/>
                  <a:moveTo>
                    <a:pt x="242576" y="98597"/>
                  </a:moveTo>
                  <a:lnTo>
                    <a:pt x="242777" y="98798"/>
                  </a:lnTo>
                  <a:lnTo>
                    <a:pt x="242376" y="98798"/>
                  </a:lnTo>
                  <a:lnTo>
                    <a:pt x="242576" y="98597"/>
                  </a:lnTo>
                  <a:close/>
                  <a:moveTo>
                    <a:pt x="246994" y="98396"/>
                  </a:moveTo>
                  <a:lnTo>
                    <a:pt x="246793" y="98798"/>
                  </a:lnTo>
                  <a:lnTo>
                    <a:pt x="246593" y="98798"/>
                  </a:lnTo>
                  <a:lnTo>
                    <a:pt x="246593" y="98396"/>
                  </a:lnTo>
                  <a:close/>
                  <a:moveTo>
                    <a:pt x="260649" y="98396"/>
                  </a:moveTo>
                  <a:lnTo>
                    <a:pt x="260248" y="98798"/>
                  </a:lnTo>
                  <a:lnTo>
                    <a:pt x="260047" y="98597"/>
                  </a:lnTo>
                  <a:lnTo>
                    <a:pt x="260047" y="98396"/>
                  </a:lnTo>
                  <a:close/>
                  <a:moveTo>
                    <a:pt x="199001" y="98798"/>
                  </a:moveTo>
                  <a:lnTo>
                    <a:pt x="199202" y="98999"/>
                  </a:lnTo>
                  <a:lnTo>
                    <a:pt x="198800" y="98999"/>
                  </a:lnTo>
                  <a:lnTo>
                    <a:pt x="198600" y="98798"/>
                  </a:lnTo>
                  <a:close/>
                  <a:moveTo>
                    <a:pt x="214463" y="98798"/>
                  </a:moveTo>
                  <a:lnTo>
                    <a:pt x="214263" y="98999"/>
                  </a:lnTo>
                  <a:lnTo>
                    <a:pt x="214263" y="98798"/>
                  </a:lnTo>
                  <a:close/>
                  <a:moveTo>
                    <a:pt x="215869" y="98798"/>
                  </a:moveTo>
                  <a:lnTo>
                    <a:pt x="215869" y="98999"/>
                  </a:lnTo>
                  <a:lnTo>
                    <a:pt x="215467" y="98999"/>
                  </a:lnTo>
                  <a:lnTo>
                    <a:pt x="215869" y="98798"/>
                  </a:lnTo>
                  <a:close/>
                  <a:moveTo>
                    <a:pt x="229122" y="98597"/>
                  </a:moveTo>
                  <a:lnTo>
                    <a:pt x="229122" y="98798"/>
                  </a:lnTo>
                  <a:lnTo>
                    <a:pt x="229122" y="98999"/>
                  </a:lnTo>
                  <a:lnTo>
                    <a:pt x="228721" y="98798"/>
                  </a:lnTo>
                  <a:lnTo>
                    <a:pt x="229122" y="98597"/>
                  </a:lnTo>
                  <a:close/>
                  <a:moveTo>
                    <a:pt x="231130" y="98196"/>
                  </a:moveTo>
                  <a:lnTo>
                    <a:pt x="230729" y="98396"/>
                  </a:lnTo>
                  <a:lnTo>
                    <a:pt x="230729" y="98798"/>
                  </a:lnTo>
                  <a:lnTo>
                    <a:pt x="230528" y="98999"/>
                  </a:lnTo>
                  <a:lnTo>
                    <a:pt x="230126" y="98597"/>
                  </a:lnTo>
                  <a:lnTo>
                    <a:pt x="229725" y="98597"/>
                  </a:lnTo>
                  <a:lnTo>
                    <a:pt x="229725" y="98396"/>
                  </a:lnTo>
                  <a:lnTo>
                    <a:pt x="230126" y="98597"/>
                  </a:lnTo>
                  <a:lnTo>
                    <a:pt x="230528" y="98396"/>
                  </a:lnTo>
                  <a:lnTo>
                    <a:pt x="230930" y="98196"/>
                  </a:lnTo>
                  <a:close/>
                  <a:moveTo>
                    <a:pt x="230930" y="98798"/>
                  </a:moveTo>
                  <a:lnTo>
                    <a:pt x="231331" y="98999"/>
                  </a:lnTo>
                  <a:lnTo>
                    <a:pt x="230930" y="98999"/>
                  </a:lnTo>
                  <a:lnTo>
                    <a:pt x="230930" y="98798"/>
                  </a:lnTo>
                  <a:close/>
                  <a:moveTo>
                    <a:pt x="250006" y="98396"/>
                  </a:moveTo>
                  <a:lnTo>
                    <a:pt x="250006" y="98597"/>
                  </a:lnTo>
                  <a:lnTo>
                    <a:pt x="250006" y="98999"/>
                  </a:lnTo>
                  <a:lnTo>
                    <a:pt x="249806" y="98597"/>
                  </a:lnTo>
                  <a:lnTo>
                    <a:pt x="250006" y="98396"/>
                  </a:lnTo>
                  <a:close/>
                  <a:moveTo>
                    <a:pt x="188358" y="98999"/>
                  </a:moveTo>
                  <a:lnTo>
                    <a:pt x="188157" y="99200"/>
                  </a:lnTo>
                  <a:lnTo>
                    <a:pt x="187957" y="98999"/>
                  </a:lnTo>
                  <a:close/>
                  <a:moveTo>
                    <a:pt x="188961" y="97995"/>
                  </a:moveTo>
                  <a:lnTo>
                    <a:pt x="189362" y="98196"/>
                  </a:lnTo>
                  <a:lnTo>
                    <a:pt x="189563" y="98396"/>
                  </a:lnTo>
                  <a:lnTo>
                    <a:pt x="189563" y="98798"/>
                  </a:lnTo>
                  <a:lnTo>
                    <a:pt x="189362" y="98999"/>
                  </a:lnTo>
                  <a:lnTo>
                    <a:pt x="189162" y="99200"/>
                  </a:lnTo>
                  <a:lnTo>
                    <a:pt x="188961" y="99200"/>
                  </a:lnTo>
                  <a:lnTo>
                    <a:pt x="188760" y="98798"/>
                  </a:lnTo>
                  <a:lnTo>
                    <a:pt x="188961" y="98798"/>
                  </a:lnTo>
                  <a:lnTo>
                    <a:pt x="188157" y="98597"/>
                  </a:lnTo>
                  <a:lnTo>
                    <a:pt x="187354" y="98597"/>
                  </a:lnTo>
                  <a:lnTo>
                    <a:pt x="187354" y="98396"/>
                  </a:lnTo>
                  <a:lnTo>
                    <a:pt x="187957" y="97995"/>
                  </a:lnTo>
                  <a:close/>
                  <a:moveTo>
                    <a:pt x="200808" y="98798"/>
                  </a:moveTo>
                  <a:lnTo>
                    <a:pt x="200608" y="98999"/>
                  </a:lnTo>
                  <a:lnTo>
                    <a:pt x="200005" y="99200"/>
                  </a:lnTo>
                  <a:lnTo>
                    <a:pt x="200206" y="98999"/>
                  </a:lnTo>
                  <a:lnTo>
                    <a:pt x="200608" y="98798"/>
                  </a:lnTo>
                  <a:close/>
                  <a:moveTo>
                    <a:pt x="205829" y="98999"/>
                  </a:moveTo>
                  <a:lnTo>
                    <a:pt x="206230" y="99200"/>
                  </a:lnTo>
                  <a:lnTo>
                    <a:pt x="205829" y="99200"/>
                  </a:lnTo>
                  <a:lnTo>
                    <a:pt x="205829" y="98999"/>
                  </a:lnTo>
                  <a:close/>
                  <a:moveTo>
                    <a:pt x="211050" y="98798"/>
                  </a:moveTo>
                  <a:lnTo>
                    <a:pt x="211050" y="99200"/>
                  </a:lnTo>
                  <a:lnTo>
                    <a:pt x="210849" y="99200"/>
                  </a:lnTo>
                  <a:lnTo>
                    <a:pt x="210648" y="98999"/>
                  </a:lnTo>
                  <a:lnTo>
                    <a:pt x="211050" y="98798"/>
                  </a:lnTo>
                  <a:close/>
                  <a:moveTo>
                    <a:pt x="220287" y="97995"/>
                  </a:moveTo>
                  <a:lnTo>
                    <a:pt x="220488" y="98396"/>
                  </a:lnTo>
                  <a:lnTo>
                    <a:pt x="220488" y="98798"/>
                  </a:lnTo>
                  <a:lnTo>
                    <a:pt x="220488" y="98999"/>
                  </a:lnTo>
                  <a:lnTo>
                    <a:pt x="220086" y="99200"/>
                  </a:lnTo>
                  <a:lnTo>
                    <a:pt x="219484" y="98999"/>
                  </a:lnTo>
                  <a:lnTo>
                    <a:pt x="219885" y="98597"/>
                  </a:lnTo>
                  <a:lnTo>
                    <a:pt x="220287" y="98597"/>
                  </a:lnTo>
                  <a:lnTo>
                    <a:pt x="220287" y="98196"/>
                  </a:lnTo>
                  <a:lnTo>
                    <a:pt x="220287" y="97995"/>
                  </a:lnTo>
                  <a:close/>
                  <a:moveTo>
                    <a:pt x="222696" y="98396"/>
                  </a:moveTo>
                  <a:lnTo>
                    <a:pt x="223299" y="98798"/>
                  </a:lnTo>
                  <a:lnTo>
                    <a:pt x="223901" y="99200"/>
                  </a:lnTo>
                  <a:lnTo>
                    <a:pt x="222696" y="98999"/>
                  </a:lnTo>
                  <a:lnTo>
                    <a:pt x="222094" y="98798"/>
                  </a:lnTo>
                  <a:lnTo>
                    <a:pt x="221291" y="98396"/>
                  </a:lnTo>
                  <a:close/>
                  <a:moveTo>
                    <a:pt x="247998" y="98999"/>
                  </a:moveTo>
                  <a:lnTo>
                    <a:pt x="247797" y="99200"/>
                  </a:lnTo>
                  <a:lnTo>
                    <a:pt x="247597" y="99200"/>
                  </a:lnTo>
                  <a:lnTo>
                    <a:pt x="247998" y="98999"/>
                  </a:lnTo>
                  <a:close/>
                  <a:moveTo>
                    <a:pt x="194985" y="99200"/>
                  </a:moveTo>
                  <a:lnTo>
                    <a:pt x="195186" y="99400"/>
                  </a:lnTo>
                  <a:lnTo>
                    <a:pt x="194784" y="99400"/>
                  </a:lnTo>
                  <a:lnTo>
                    <a:pt x="194784" y="99200"/>
                  </a:lnTo>
                  <a:close/>
                  <a:moveTo>
                    <a:pt x="211652" y="98798"/>
                  </a:moveTo>
                  <a:lnTo>
                    <a:pt x="211652" y="98999"/>
                  </a:lnTo>
                  <a:lnTo>
                    <a:pt x="211652" y="99200"/>
                  </a:lnTo>
                  <a:lnTo>
                    <a:pt x="211652" y="99400"/>
                  </a:lnTo>
                  <a:lnTo>
                    <a:pt x="211250" y="99200"/>
                  </a:lnTo>
                  <a:lnTo>
                    <a:pt x="211652" y="99200"/>
                  </a:lnTo>
                  <a:lnTo>
                    <a:pt x="211050" y="98798"/>
                  </a:lnTo>
                  <a:close/>
                  <a:moveTo>
                    <a:pt x="237556" y="99200"/>
                  </a:moveTo>
                  <a:lnTo>
                    <a:pt x="237556" y="99400"/>
                  </a:lnTo>
                  <a:lnTo>
                    <a:pt x="237155" y="99400"/>
                  </a:lnTo>
                  <a:lnTo>
                    <a:pt x="237556" y="99200"/>
                  </a:lnTo>
                  <a:close/>
                  <a:moveTo>
                    <a:pt x="260448" y="98999"/>
                  </a:moveTo>
                  <a:lnTo>
                    <a:pt x="260448" y="99200"/>
                  </a:lnTo>
                  <a:lnTo>
                    <a:pt x="260248" y="99400"/>
                  </a:lnTo>
                  <a:lnTo>
                    <a:pt x="259846" y="99200"/>
                  </a:lnTo>
                  <a:lnTo>
                    <a:pt x="260248" y="99200"/>
                  </a:lnTo>
                  <a:lnTo>
                    <a:pt x="260448" y="98999"/>
                  </a:lnTo>
                  <a:close/>
                  <a:moveTo>
                    <a:pt x="187555" y="99400"/>
                  </a:moveTo>
                  <a:lnTo>
                    <a:pt x="187555" y="99601"/>
                  </a:lnTo>
                  <a:lnTo>
                    <a:pt x="187153" y="99400"/>
                  </a:lnTo>
                  <a:close/>
                  <a:moveTo>
                    <a:pt x="212857" y="99400"/>
                  </a:moveTo>
                  <a:lnTo>
                    <a:pt x="212857" y="99601"/>
                  </a:lnTo>
                  <a:lnTo>
                    <a:pt x="212656" y="99601"/>
                  </a:lnTo>
                  <a:lnTo>
                    <a:pt x="212857" y="99400"/>
                  </a:lnTo>
                  <a:close/>
                  <a:moveTo>
                    <a:pt x="250006" y="99400"/>
                  </a:moveTo>
                  <a:lnTo>
                    <a:pt x="250408" y="99601"/>
                  </a:lnTo>
                  <a:lnTo>
                    <a:pt x="250207" y="99601"/>
                  </a:lnTo>
                  <a:lnTo>
                    <a:pt x="250006" y="99400"/>
                  </a:lnTo>
                  <a:close/>
                  <a:moveTo>
                    <a:pt x="195587" y="99400"/>
                  </a:moveTo>
                  <a:lnTo>
                    <a:pt x="195587" y="99802"/>
                  </a:lnTo>
                  <a:lnTo>
                    <a:pt x="195387" y="99601"/>
                  </a:lnTo>
                  <a:lnTo>
                    <a:pt x="195587" y="99400"/>
                  </a:lnTo>
                  <a:close/>
                  <a:moveTo>
                    <a:pt x="206833" y="99400"/>
                  </a:moveTo>
                  <a:lnTo>
                    <a:pt x="206833" y="99802"/>
                  </a:lnTo>
                  <a:lnTo>
                    <a:pt x="206230" y="99802"/>
                  </a:lnTo>
                  <a:lnTo>
                    <a:pt x="206230" y="99601"/>
                  </a:lnTo>
                  <a:lnTo>
                    <a:pt x="206431" y="99601"/>
                  </a:lnTo>
                  <a:lnTo>
                    <a:pt x="206833" y="99400"/>
                  </a:lnTo>
                  <a:close/>
                  <a:moveTo>
                    <a:pt x="227516" y="99601"/>
                  </a:moveTo>
                  <a:lnTo>
                    <a:pt x="227516" y="99802"/>
                  </a:lnTo>
                  <a:lnTo>
                    <a:pt x="227114" y="99802"/>
                  </a:lnTo>
                  <a:lnTo>
                    <a:pt x="227114" y="99601"/>
                  </a:lnTo>
                  <a:close/>
                  <a:moveTo>
                    <a:pt x="229524" y="99601"/>
                  </a:moveTo>
                  <a:lnTo>
                    <a:pt x="230327" y="99802"/>
                  </a:lnTo>
                  <a:lnTo>
                    <a:pt x="229926" y="99802"/>
                  </a:lnTo>
                  <a:lnTo>
                    <a:pt x="229524" y="99601"/>
                  </a:lnTo>
                  <a:close/>
                  <a:moveTo>
                    <a:pt x="213058" y="99802"/>
                  </a:moveTo>
                  <a:lnTo>
                    <a:pt x="212857" y="100003"/>
                  </a:lnTo>
                  <a:lnTo>
                    <a:pt x="212656" y="99802"/>
                  </a:lnTo>
                  <a:close/>
                  <a:moveTo>
                    <a:pt x="219426" y="99659"/>
                  </a:moveTo>
                  <a:lnTo>
                    <a:pt x="218967" y="99716"/>
                  </a:lnTo>
                  <a:lnTo>
                    <a:pt x="218967" y="99716"/>
                  </a:lnTo>
                  <a:lnTo>
                    <a:pt x="218881" y="99802"/>
                  </a:lnTo>
                  <a:lnTo>
                    <a:pt x="219082" y="100003"/>
                  </a:lnTo>
                  <a:lnTo>
                    <a:pt x="219426" y="99659"/>
                  </a:lnTo>
                  <a:close/>
                  <a:moveTo>
                    <a:pt x="248400" y="99601"/>
                  </a:moveTo>
                  <a:lnTo>
                    <a:pt x="248601" y="99802"/>
                  </a:lnTo>
                  <a:lnTo>
                    <a:pt x="248400" y="100003"/>
                  </a:lnTo>
                  <a:lnTo>
                    <a:pt x="248199" y="100003"/>
                  </a:lnTo>
                  <a:lnTo>
                    <a:pt x="247998" y="99802"/>
                  </a:lnTo>
                  <a:lnTo>
                    <a:pt x="248400" y="99601"/>
                  </a:lnTo>
                  <a:close/>
                  <a:moveTo>
                    <a:pt x="255629" y="98999"/>
                  </a:moveTo>
                  <a:lnTo>
                    <a:pt x="255830" y="99200"/>
                  </a:lnTo>
                  <a:lnTo>
                    <a:pt x="256432" y="99400"/>
                  </a:lnTo>
                  <a:lnTo>
                    <a:pt x="256834" y="99400"/>
                  </a:lnTo>
                  <a:lnTo>
                    <a:pt x="257035" y="99802"/>
                  </a:lnTo>
                  <a:lnTo>
                    <a:pt x="256834" y="100003"/>
                  </a:lnTo>
                  <a:lnTo>
                    <a:pt x="256432" y="99802"/>
                  </a:lnTo>
                  <a:lnTo>
                    <a:pt x="256031" y="99802"/>
                  </a:lnTo>
                  <a:lnTo>
                    <a:pt x="255629" y="99200"/>
                  </a:lnTo>
                  <a:lnTo>
                    <a:pt x="255629" y="98999"/>
                  </a:lnTo>
                  <a:close/>
                  <a:moveTo>
                    <a:pt x="259846" y="99802"/>
                  </a:moveTo>
                  <a:lnTo>
                    <a:pt x="259846" y="100003"/>
                  </a:lnTo>
                  <a:lnTo>
                    <a:pt x="259645" y="99802"/>
                  </a:lnTo>
                  <a:close/>
                  <a:moveTo>
                    <a:pt x="186752" y="98999"/>
                  </a:moveTo>
                  <a:lnTo>
                    <a:pt x="186752" y="99400"/>
                  </a:lnTo>
                  <a:lnTo>
                    <a:pt x="187153" y="99802"/>
                  </a:lnTo>
                  <a:lnTo>
                    <a:pt x="186752" y="100003"/>
                  </a:lnTo>
                  <a:lnTo>
                    <a:pt x="186350" y="100204"/>
                  </a:lnTo>
                  <a:lnTo>
                    <a:pt x="186149" y="100204"/>
                  </a:lnTo>
                  <a:lnTo>
                    <a:pt x="185949" y="100003"/>
                  </a:lnTo>
                  <a:lnTo>
                    <a:pt x="186149" y="99802"/>
                  </a:lnTo>
                  <a:lnTo>
                    <a:pt x="186149" y="99601"/>
                  </a:lnTo>
                  <a:lnTo>
                    <a:pt x="186551" y="99400"/>
                  </a:lnTo>
                  <a:lnTo>
                    <a:pt x="186752" y="98999"/>
                  </a:lnTo>
                  <a:close/>
                  <a:moveTo>
                    <a:pt x="214263" y="100003"/>
                  </a:moveTo>
                  <a:lnTo>
                    <a:pt x="214263" y="100204"/>
                  </a:lnTo>
                  <a:lnTo>
                    <a:pt x="214062" y="100003"/>
                  </a:lnTo>
                  <a:close/>
                  <a:moveTo>
                    <a:pt x="229725" y="100003"/>
                  </a:moveTo>
                  <a:lnTo>
                    <a:pt x="230126" y="100204"/>
                  </a:lnTo>
                  <a:lnTo>
                    <a:pt x="229725" y="100204"/>
                  </a:lnTo>
                  <a:lnTo>
                    <a:pt x="229725" y="100003"/>
                  </a:lnTo>
                  <a:close/>
                  <a:moveTo>
                    <a:pt x="242777" y="99802"/>
                  </a:moveTo>
                  <a:lnTo>
                    <a:pt x="243179" y="100003"/>
                  </a:lnTo>
                  <a:lnTo>
                    <a:pt x="242777" y="100204"/>
                  </a:lnTo>
                  <a:lnTo>
                    <a:pt x="242777" y="99802"/>
                  </a:lnTo>
                  <a:close/>
                  <a:moveTo>
                    <a:pt x="256633" y="100003"/>
                  </a:moveTo>
                  <a:lnTo>
                    <a:pt x="256834" y="100204"/>
                  </a:lnTo>
                  <a:lnTo>
                    <a:pt x="256633" y="100204"/>
                  </a:lnTo>
                  <a:lnTo>
                    <a:pt x="256633" y="100003"/>
                  </a:lnTo>
                  <a:close/>
                  <a:moveTo>
                    <a:pt x="190366" y="100204"/>
                  </a:moveTo>
                  <a:lnTo>
                    <a:pt x="190567" y="100404"/>
                  </a:lnTo>
                  <a:lnTo>
                    <a:pt x="190366" y="100404"/>
                  </a:lnTo>
                  <a:lnTo>
                    <a:pt x="190366" y="100204"/>
                  </a:lnTo>
                  <a:close/>
                  <a:moveTo>
                    <a:pt x="195186" y="100003"/>
                  </a:moveTo>
                  <a:lnTo>
                    <a:pt x="195387" y="100204"/>
                  </a:lnTo>
                  <a:lnTo>
                    <a:pt x="195387" y="100404"/>
                  </a:lnTo>
                  <a:lnTo>
                    <a:pt x="195186" y="100204"/>
                  </a:lnTo>
                  <a:lnTo>
                    <a:pt x="195186" y="100003"/>
                  </a:lnTo>
                  <a:close/>
                  <a:moveTo>
                    <a:pt x="205025" y="100204"/>
                  </a:moveTo>
                  <a:lnTo>
                    <a:pt x="205427" y="100404"/>
                  </a:lnTo>
                  <a:lnTo>
                    <a:pt x="205025" y="100404"/>
                  </a:lnTo>
                  <a:lnTo>
                    <a:pt x="205025" y="100204"/>
                  </a:lnTo>
                  <a:close/>
                  <a:moveTo>
                    <a:pt x="215869" y="100204"/>
                  </a:moveTo>
                  <a:lnTo>
                    <a:pt x="215869" y="100404"/>
                  </a:lnTo>
                  <a:lnTo>
                    <a:pt x="215668" y="100404"/>
                  </a:lnTo>
                  <a:lnTo>
                    <a:pt x="215668" y="100204"/>
                  </a:lnTo>
                  <a:close/>
                  <a:moveTo>
                    <a:pt x="252416" y="100003"/>
                  </a:moveTo>
                  <a:lnTo>
                    <a:pt x="252617" y="100204"/>
                  </a:lnTo>
                  <a:lnTo>
                    <a:pt x="252416" y="100404"/>
                  </a:lnTo>
                  <a:lnTo>
                    <a:pt x="252416" y="100204"/>
                  </a:lnTo>
                  <a:lnTo>
                    <a:pt x="252416" y="100003"/>
                  </a:lnTo>
                  <a:close/>
                  <a:moveTo>
                    <a:pt x="258842" y="99601"/>
                  </a:moveTo>
                  <a:lnTo>
                    <a:pt x="258842" y="99802"/>
                  </a:lnTo>
                  <a:lnTo>
                    <a:pt x="258842" y="100003"/>
                  </a:lnTo>
                  <a:lnTo>
                    <a:pt x="258440" y="100404"/>
                  </a:lnTo>
                  <a:lnTo>
                    <a:pt x="258440" y="99802"/>
                  </a:lnTo>
                  <a:lnTo>
                    <a:pt x="258842" y="99601"/>
                  </a:lnTo>
                  <a:close/>
                  <a:moveTo>
                    <a:pt x="230930" y="100204"/>
                  </a:moveTo>
                  <a:lnTo>
                    <a:pt x="231130" y="100404"/>
                  </a:lnTo>
                  <a:lnTo>
                    <a:pt x="231331" y="100605"/>
                  </a:lnTo>
                  <a:lnTo>
                    <a:pt x="231331" y="100605"/>
                  </a:lnTo>
                  <a:lnTo>
                    <a:pt x="230729" y="100404"/>
                  </a:lnTo>
                  <a:lnTo>
                    <a:pt x="230528" y="100404"/>
                  </a:lnTo>
                  <a:lnTo>
                    <a:pt x="230930" y="100204"/>
                  </a:lnTo>
                  <a:close/>
                  <a:moveTo>
                    <a:pt x="211853" y="99802"/>
                  </a:moveTo>
                  <a:lnTo>
                    <a:pt x="212455" y="100204"/>
                  </a:lnTo>
                  <a:lnTo>
                    <a:pt x="212054" y="100204"/>
                  </a:lnTo>
                  <a:lnTo>
                    <a:pt x="211853" y="100404"/>
                  </a:lnTo>
                  <a:lnTo>
                    <a:pt x="211652" y="100605"/>
                  </a:lnTo>
                  <a:lnTo>
                    <a:pt x="211250" y="100605"/>
                  </a:lnTo>
                  <a:lnTo>
                    <a:pt x="211050" y="100204"/>
                  </a:lnTo>
                  <a:lnTo>
                    <a:pt x="210849" y="100003"/>
                  </a:lnTo>
                  <a:lnTo>
                    <a:pt x="211050" y="99802"/>
                  </a:lnTo>
                  <a:close/>
                  <a:moveTo>
                    <a:pt x="248199" y="100204"/>
                  </a:moveTo>
                  <a:lnTo>
                    <a:pt x="248199" y="100605"/>
                  </a:lnTo>
                  <a:lnTo>
                    <a:pt x="247797" y="100204"/>
                  </a:lnTo>
                  <a:close/>
                  <a:moveTo>
                    <a:pt x="189965" y="100605"/>
                  </a:moveTo>
                  <a:lnTo>
                    <a:pt x="190366" y="100806"/>
                  </a:lnTo>
                  <a:lnTo>
                    <a:pt x="189965" y="100806"/>
                  </a:lnTo>
                  <a:lnTo>
                    <a:pt x="189965" y="100605"/>
                  </a:lnTo>
                  <a:close/>
                  <a:moveTo>
                    <a:pt x="217275" y="100605"/>
                  </a:moveTo>
                  <a:lnTo>
                    <a:pt x="217676" y="100806"/>
                  </a:lnTo>
                  <a:lnTo>
                    <a:pt x="217475" y="100806"/>
                  </a:lnTo>
                  <a:lnTo>
                    <a:pt x="216672" y="100605"/>
                  </a:lnTo>
                  <a:close/>
                  <a:moveTo>
                    <a:pt x="233741" y="100605"/>
                  </a:moveTo>
                  <a:lnTo>
                    <a:pt x="234343" y="100806"/>
                  </a:lnTo>
                  <a:lnTo>
                    <a:pt x="233741" y="100806"/>
                  </a:lnTo>
                  <a:lnTo>
                    <a:pt x="233741" y="100605"/>
                  </a:lnTo>
                  <a:close/>
                  <a:moveTo>
                    <a:pt x="213058" y="100605"/>
                  </a:moveTo>
                  <a:lnTo>
                    <a:pt x="213058" y="100806"/>
                  </a:lnTo>
                  <a:lnTo>
                    <a:pt x="212857" y="101007"/>
                  </a:lnTo>
                  <a:lnTo>
                    <a:pt x="212656" y="100806"/>
                  </a:lnTo>
                  <a:lnTo>
                    <a:pt x="212656" y="100605"/>
                  </a:lnTo>
                  <a:close/>
                  <a:moveTo>
                    <a:pt x="226110" y="100204"/>
                  </a:moveTo>
                  <a:lnTo>
                    <a:pt x="226311" y="100605"/>
                  </a:lnTo>
                  <a:lnTo>
                    <a:pt x="226110" y="100806"/>
                  </a:lnTo>
                  <a:lnTo>
                    <a:pt x="226110" y="101007"/>
                  </a:lnTo>
                  <a:lnTo>
                    <a:pt x="225909" y="101007"/>
                  </a:lnTo>
                  <a:lnTo>
                    <a:pt x="225508" y="100806"/>
                  </a:lnTo>
                  <a:lnTo>
                    <a:pt x="226110" y="100806"/>
                  </a:lnTo>
                  <a:lnTo>
                    <a:pt x="225909" y="100404"/>
                  </a:lnTo>
                  <a:lnTo>
                    <a:pt x="225508" y="100204"/>
                  </a:lnTo>
                  <a:close/>
                  <a:moveTo>
                    <a:pt x="235347" y="100605"/>
                  </a:moveTo>
                  <a:lnTo>
                    <a:pt x="235749" y="100806"/>
                  </a:lnTo>
                  <a:lnTo>
                    <a:pt x="235548" y="101007"/>
                  </a:lnTo>
                  <a:lnTo>
                    <a:pt x="235347" y="100605"/>
                  </a:lnTo>
                  <a:close/>
                  <a:moveTo>
                    <a:pt x="241773" y="100605"/>
                  </a:moveTo>
                  <a:lnTo>
                    <a:pt x="242175" y="100806"/>
                  </a:lnTo>
                  <a:lnTo>
                    <a:pt x="241974" y="101007"/>
                  </a:lnTo>
                  <a:lnTo>
                    <a:pt x="241572" y="101007"/>
                  </a:lnTo>
                  <a:lnTo>
                    <a:pt x="241372" y="100806"/>
                  </a:lnTo>
                  <a:lnTo>
                    <a:pt x="241773" y="100806"/>
                  </a:lnTo>
                  <a:lnTo>
                    <a:pt x="241773" y="100605"/>
                  </a:lnTo>
                  <a:close/>
                  <a:moveTo>
                    <a:pt x="253621" y="100806"/>
                  </a:moveTo>
                  <a:lnTo>
                    <a:pt x="253822" y="101007"/>
                  </a:lnTo>
                  <a:lnTo>
                    <a:pt x="253621" y="101007"/>
                  </a:lnTo>
                  <a:lnTo>
                    <a:pt x="253621" y="100806"/>
                  </a:lnTo>
                  <a:close/>
                  <a:moveTo>
                    <a:pt x="201812" y="101007"/>
                  </a:moveTo>
                  <a:lnTo>
                    <a:pt x="201812" y="101208"/>
                  </a:lnTo>
                  <a:lnTo>
                    <a:pt x="201612" y="101208"/>
                  </a:lnTo>
                  <a:lnTo>
                    <a:pt x="201411" y="101007"/>
                  </a:lnTo>
                  <a:close/>
                  <a:moveTo>
                    <a:pt x="227114" y="100605"/>
                  </a:moveTo>
                  <a:lnTo>
                    <a:pt x="226913" y="101007"/>
                  </a:lnTo>
                  <a:lnTo>
                    <a:pt x="226713" y="101007"/>
                  </a:lnTo>
                  <a:lnTo>
                    <a:pt x="226512" y="101208"/>
                  </a:lnTo>
                  <a:lnTo>
                    <a:pt x="226512" y="101007"/>
                  </a:lnTo>
                  <a:lnTo>
                    <a:pt x="226713" y="101007"/>
                  </a:lnTo>
                  <a:lnTo>
                    <a:pt x="226713" y="100806"/>
                  </a:lnTo>
                  <a:lnTo>
                    <a:pt x="226913" y="100605"/>
                  </a:lnTo>
                  <a:close/>
                  <a:moveTo>
                    <a:pt x="233942" y="101007"/>
                  </a:moveTo>
                  <a:lnTo>
                    <a:pt x="234143" y="101208"/>
                  </a:lnTo>
                  <a:lnTo>
                    <a:pt x="233540" y="101007"/>
                  </a:lnTo>
                  <a:close/>
                  <a:moveTo>
                    <a:pt x="239765" y="101007"/>
                  </a:moveTo>
                  <a:lnTo>
                    <a:pt x="239966" y="101208"/>
                  </a:lnTo>
                  <a:lnTo>
                    <a:pt x="239765" y="101208"/>
                  </a:lnTo>
                  <a:lnTo>
                    <a:pt x="239765" y="101007"/>
                  </a:lnTo>
                  <a:close/>
                  <a:moveTo>
                    <a:pt x="242777" y="101007"/>
                  </a:moveTo>
                  <a:lnTo>
                    <a:pt x="242978" y="101208"/>
                  </a:lnTo>
                  <a:lnTo>
                    <a:pt x="242777" y="101208"/>
                  </a:lnTo>
                  <a:lnTo>
                    <a:pt x="242376" y="101007"/>
                  </a:lnTo>
                  <a:close/>
                  <a:moveTo>
                    <a:pt x="201009" y="100404"/>
                  </a:moveTo>
                  <a:lnTo>
                    <a:pt x="200808" y="100605"/>
                  </a:lnTo>
                  <a:lnTo>
                    <a:pt x="200808" y="101007"/>
                  </a:lnTo>
                  <a:lnTo>
                    <a:pt x="200407" y="101408"/>
                  </a:lnTo>
                  <a:lnTo>
                    <a:pt x="200206" y="101208"/>
                  </a:lnTo>
                  <a:lnTo>
                    <a:pt x="200407" y="101007"/>
                  </a:lnTo>
                  <a:lnTo>
                    <a:pt x="200608" y="100806"/>
                  </a:lnTo>
                  <a:lnTo>
                    <a:pt x="200808" y="100605"/>
                  </a:lnTo>
                  <a:lnTo>
                    <a:pt x="200608" y="100404"/>
                  </a:lnTo>
                  <a:close/>
                  <a:moveTo>
                    <a:pt x="216672" y="101208"/>
                  </a:moveTo>
                  <a:lnTo>
                    <a:pt x="217074" y="101408"/>
                  </a:lnTo>
                  <a:lnTo>
                    <a:pt x="216471" y="101408"/>
                  </a:lnTo>
                  <a:lnTo>
                    <a:pt x="216471" y="101208"/>
                  </a:lnTo>
                  <a:close/>
                  <a:moveTo>
                    <a:pt x="229725" y="100605"/>
                  </a:moveTo>
                  <a:lnTo>
                    <a:pt x="229725" y="101007"/>
                  </a:lnTo>
                  <a:lnTo>
                    <a:pt x="229926" y="101208"/>
                  </a:lnTo>
                  <a:lnTo>
                    <a:pt x="229926" y="101408"/>
                  </a:lnTo>
                  <a:lnTo>
                    <a:pt x="229524" y="101007"/>
                  </a:lnTo>
                  <a:lnTo>
                    <a:pt x="229323" y="100806"/>
                  </a:lnTo>
                  <a:lnTo>
                    <a:pt x="229524" y="100605"/>
                  </a:lnTo>
                  <a:close/>
                  <a:moveTo>
                    <a:pt x="261252" y="101408"/>
                  </a:moveTo>
                  <a:lnTo>
                    <a:pt x="261252" y="101408"/>
                  </a:lnTo>
                  <a:lnTo>
                    <a:pt x="261252" y="101408"/>
                  </a:lnTo>
                  <a:close/>
                  <a:moveTo>
                    <a:pt x="213258" y="101007"/>
                  </a:moveTo>
                  <a:lnTo>
                    <a:pt x="213660" y="101208"/>
                  </a:lnTo>
                  <a:lnTo>
                    <a:pt x="213258" y="101408"/>
                  </a:lnTo>
                  <a:lnTo>
                    <a:pt x="212656" y="101609"/>
                  </a:lnTo>
                  <a:lnTo>
                    <a:pt x="212254" y="101208"/>
                  </a:lnTo>
                  <a:lnTo>
                    <a:pt x="213258" y="101007"/>
                  </a:lnTo>
                  <a:close/>
                  <a:moveTo>
                    <a:pt x="200808" y="101609"/>
                  </a:moveTo>
                  <a:lnTo>
                    <a:pt x="201009" y="101810"/>
                  </a:lnTo>
                  <a:lnTo>
                    <a:pt x="200808" y="101810"/>
                  </a:lnTo>
                  <a:lnTo>
                    <a:pt x="200808" y="101609"/>
                  </a:lnTo>
                  <a:close/>
                  <a:moveTo>
                    <a:pt x="255227" y="101408"/>
                  </a:moveTo>
                  <a:lnTo>
                    <a:pt x="255227" y="101609"/>
                  </a:lnTo>
                  <a:lnTo>
                    <a:pt x="254826" y="101810"/>
                  </a:lnTo>
                  <a:lnTo>
                    <a:pt x="254826" y="101609"/>
                  </a:lnTo>
                  <a:lnTo>
                    <a:pt x="255027" y="101408"/>
                  </a:lnTo>
                  <a:close/>
                  <a:moveTo>
                    <a:pt x="220086" y="101910"/>
                  </a:moveTo>
                  <a:lnTo>
                    <a:pt x="219986" y="101961"/>
                  </a:lnTo>
                  <a:lnTo>
                    <a:pt x="219986" y="101961"/>
                  </a:lnTo>
                  <a:lnTo>
                    <a:pt x="220086" y="102011"/>
                  </a:lnTo>
                  <a:lnTo>
                    <a:pt x="220086" y="101910"/>
                  </a:lnTo>
                  <a:close/>
                  <a:moveTo>
                    <a:pt x="258641" y="101810"/>
                  </a:moveTo>
                  <a:lnTo>
                    <a:pt x="258440" y="102011"/>
                  </a:lnTo>
                  <a:lnTo>
                    <a:pt x="258240" y="101810"/>
                  </a:lnTo>
                  <a:close/>
                  <a:moveTo>
                    <a:pt x="253621" y="101810"/>
                  </a:moveTo>
                  <a:lnTo>
                    <a:pt x="254023" y="102011"/>
                  </a:lnTo>
                  <a:lnTo>
                    <a:pt x="253621" y="102212"/>
                  </a:lnTo>
                  <a:lnTo>
                    <a:pt x="253420" y="101810"/>
                  </a:lnTo>
                  <a:close/>
                  <a:moveTo>
                    <a:pt x="255027" y="102011"/>
                  </a:moveTo>
                  <a:lnTo>
                    <a:pt x="255027" y="102212"/>
                  </a:lnTo>
                  <a:lnTo>
                    <a:pt x="254625" y="102212"/>
                  </a:lnTo>
                  <a:lnTo>
                    <a:pt x="254826" y="102011"/>
                  </a:lnTo>
                  <a:close/>
                  <a:moveTo>
                    <a:pt x="258039" y="101810"/>
                  </a:moveTo>
                  <a:lnTo>
                    <a:pt x="257838" y="102212"/>
                  </a:lnTo>
                  <a:lnTo>
                    <a:pt x="257637" y="102212"/>
                  </a:lnTo>
                  <a:lnTo>
                    <a:pt x="257637" y="102011"/>
                  </a:lnTo>
                  <a:lnTo>
                    <a:pt x="258039" y="101810"/>
                  </a:lnTo>
                  <a:close/>
                  <a:moveTo>
                    <a:pt x="260448" y="102011"/>
                  </a:moveTo>
                  <a:lnTo>
                    <a:pt x="260448" y="102212"/>
                  </a:lnTo>
                  <a:lnTo>
                    <a:pt x="260248" y="102011"/>
                  </a:lnTo>
                  <a:close/>
                  <a:moveTo>
                    <a:pt x="234946" y="102212"/>
                  </a:moveTo>
                  <a:lnTo>
                    <a:pt x="234745" y="102413"/>
                  </a:lnTo>
                  <a:lnTo>
                    <a:pt x="233942" y="102413"/>
                  </a:lnTo>
                  <a:lnTo>
                    <a:pt x="233942" y="102212"/>
                  </a:lnTo>
                  <a:close/>
                  <a:moveTo>
                    <a:pt x="227516" y="101609"/>
                  </a:moveTo>
                  <a:lnTo>
                    <a:pt x="228319" y="102011"/>
                  </a:lnTo>
                  <a:lnTo>
                    <a:pt x="227717" y="102413"/>
                  </a:lnTo>
                  <a:lnTo>
                    <a:pt x="228520" y="102613"/>
                  </a:lnTo>
                  <a:lnTo>
                    <a:pt x="227917" y="102613"/>
                  </a:lnTo>
                  <a:lnTo>
                    <a:pt x="227717" y="102413"/>
                  </a:lnTo>
                  <a:lnTo>
                    <a:pt x="227516" y="102212"/>
                  </a:lnTo>
                  <a:lnTo>
                    <a:pt x="227516" y="101609"/>
                  </a:lnTo>
                  <a:close/>
                  <a:moveTo>
                    <a:pt x="230327" y="102212"/>
                  </a:moveTo>
                  <a:lnTo>
                    <a:pt x="230327" y="102413"/>
                  </a:lnTo>
                  <a:lnTo>
                    <a:pt x="230126" y="102613"/>
                  </a:lnTo>
                  <a:lnTo>
                    <a:pt x="229926" y="102613"/>
                  </a:lnTo>
                  <a:lnTo>
                    <a:pt x="229926" y="102413"/>
                  </a:lnTo>
                  <a:lnTo>
                    <a:pt x="230327" y="102212"/>
                  </a:lnTo>
                  <a:close/>
                  <a:moveTo>
                    <a:pt x="239163" y="102413"/>
                  </a:moveTo>
                  <a:lnTo>
                    <a:pt x="239765" y="102613"/>
                  </a:lnTo>
                  <a:lnTo>
                    <a:pt x="239163" y="102613"/>
                  </a:lnTo>
                  <a:lnTo>
                    <a:pt x="239163" y="102413"/>
                  </a:lnTo>
                  <a:close/>
                  <a:moveTo>
                    <a:pt x="244384" y="102011"/>
                  </a:moveTo>
                  <a:lnTo>
                    <a:pt x="243982" y="102212"/>
                  </a:lnTo>
                  <a:lnTo>
                    <a:pt x="243380" y="102413"/>
                  </a:lnTo>
                  <a:lnTo>
                    <a:pt x="243581" y="102613"/>
                  </a:lnTo>
                  <a:lnTo>
                    <a:pt x="243179" y="102413"/>
                  </a:lnTo>
                  <a:lnTo>
                    <a:pt x="242978" y="102212"/>
                  </a:lnTo>
                  <a:lnTo>
                    <a:pt x="243982" y="102212"/>
                  </a:lnTo>
                  <a:lnTo>
                    <a:pt x="243982" y="102011"/>
                  </a:lnTo>
                  <a:close/>
                  <a:moveTo>
                    <a:pt x="252416" y="102613"/>
                  </a:moveTo>
                  <a:lnTo>
                    <a:pt x="252617" y="102814"/>
                  </a:lnTo>
                  <a:lnTo>
                    <a:pt x="252215" y="102814"/>
                  </a:lnTo>
                  <a:lnTo>
                    <a:pt x="252014" y="102613"/>
                  </a:lnTo>
                  <a:close/>
                  <a:moveTo>
                    <a:pt x="253019" y="102613"/>
                  </a:moveTo>
                  <a:lnTo>
                    <a:pt x="253019" y="102814"/>
                  </a:lnTo>
                  <a:lnTo>
                    <a:pt x="252818" y="102814"/>
                  </a:lnTo>
                  <a:lnTo>
                    <a:pt x="252818" y="102613"/>
                  </a:lnTo>
                  <a:close/>
                  <a:moveTo>
                    <a:pt x="242175" y="102814"/>
                  </a:moveTo>
                  <a:lnTo>
                    <a:pt x="242175" y="103015"/>
                  </a:lnTo>
                  <a:lnTo>
                    <a:pt x="241974" y="103015"/>
                  </a:lnTo>
                  <a:lnTo>
                    <a:pt x="241974" y="102814"/>
                  </a:lnTo>
                  <a:close/>
                  <a:moveTo>
                    <a:pt x="253822" y="102413"/>
                  </a:moveTo>
                  <a:lnTo>
                    <a:pt x="254023" y="102613"/>
                  </a:lnTo>
                  <a:lnTo>
                    <a:pt x="253822" y="103015"/>
                  </a:lnTo>
                  <a:lnTo>
                    <a:pt x="253420" y="103015"/>
                  </a:lnTo>
                  <a:lnTo>
                    <a:pt x="253621" y="102613"/>
                  </a:lnTo>
                  <a:lnTo>
                    <a:pt x="253822" y="102413"/>
                  </a:lnTo>
                  <a:close/>
                  <a:moveTo>
                    <a:pt x="245589" y="102814"/>
                  </a:moveTo>
                  <a:lnTo>
                    <a:pt x="245589" y="103216"/>
                  </a:lnTo>
                  <a:lnTo>
                    <a:pt x="245187" y="103015"/>
                  </a:lnTo>
                  <a:lnTo>
                    <a:pt x="245589" y="102814"/>
                  </a:lnTo>
                  <a:close/>
                  <a:moveTo>
                    <a:pt x="245990" y="103015"/>
                  </a:moveTo>
                  <a:lnTo>
                    <a:pt x="245990" y="103216"/>
                  </a:lnTo>
                  <a:lnTo>
                    <a:pt x="245789" y="103216"/>
                  </a:lnTo>
                  <a:lnTo>
                    <a:pt x="245789" y="103015"/>
                  </a:lnTo>
                  <a:close/>
                  <a:moveTo>
                    <a:pt x="235548" y="103617"/>
                  </a:moveTo>
                  <a:lnTo>
                    <a:pt x="235950" y="103818"/>
                  </a:lnTo>
                  <a:lnTo>
                    <a:pt x="235548" y="103818"/>
                  </a:lnTo>
                  <a:lnTo>
                    <a:pt x="235548" y="103617"/>
                  </a:lnTo>
                  <a:close/>
                  <a:moveTo>
                    <a:pt x="248400" y="103617"/>
                  </a:moveTo>
                  <a:lnTo>
                    <a:pt x="248400" y="103818"/>
                  </a:lnTo>
                  <a:lnTo>
                    <a:pt x="247998" y="103617"/>
                  </a:lnTo>
                  <a:close/>
                  <a:moveTo>
                    <a:pt x="241372" y="101208"/>
                  </a:moveTo>
                  <a:lnTo>
                    <a:pt x="241372" y="101408"/>
                  </a:lnTo>
                  <a:lnTo>
                    <a:pt x="241372" y="101609"/>
                  </a:lnTo>
                  <a:lnTo>
                    <a:pt x="241974" y="101408"/>
                  </a:lnTo>
                  <a:lnTo>
                    <a:pt x="242376" y="101408"/>
                  </a:lnTo>
                  <a:lnTo>
                    <a:pt x="242376" y="101609"/>
                  </a:lnTo>
                  <a:lnTo>
                    <a:pt x="242175" y="101810"/>
                  </a:lnTo>
                  <a:lnTo>
                    <a:pt x="242175" y="102011"/>
                  </a:lnTo>
                  <a:lnTo>
                    <a:pt x="242376" y="102212"/>
                  </a:lnTo>
                  <a:lnTo>
                    <a:pt x="241372" y="102613"/>
                  </a:lnTo>
                  <a:lnTo>
                    <a:pt x="240970" y="102814"/>
                  </a:lnTo>
                  <a:lnTo>
                    <a:pt x="240769" y="103015"/>
                  </a:lnTo>
                  <a:lnTo>
                    <a:pt x="240970" y="103015"/>
                  </a:lnTo>
                  <a:lnTo>
                    <a:pt x="241572" y="103216"/>
                  </a:lnTo>
                  <a:lnTo>
                    <a:pt x="240769" y="103216"/>
                  </a:lnTo>
                  <a:lnTo>
                    <a:pt x="240769" y="103417"/>
                  </a:lnTo>
                  <a:lnTo>
                    <a:pt x="240769" y="103617"/>
                  </a:lnTo>
                  <a:lnTo>
                    <a:pt x="240368" y="103818"/>
                  </a:lnTo>
                  <a:lnTo>
                    <a:pt x="240368" y="103818"/>
                  </a:lnTo>
                  <a:lnTo>
                    <a:pt x="240568" y="103417"/>
                  </a:lnTo>
                  <a:lnTo>
                    <a:pt x="240368" y="103417"/>
                  </a:lnTo>
                  <a:lnTo>
                    <a:pt x="240167" y="103617"/>
                  </a:lnTo>
                  <a:lnTo>
                    <a:pt x="239966" y="104019"/>
                  </a:lnTo>
                  <a:lnTo>
                    <a:pt x="239364" y="103617"/>
                  </a:lnTo>
                  <a:lnTo>
                    <a:pt x="239364" y="103417"/>
                  </a:lnTo>
                  <a:lnTo>
                    <a:pt x="239765" y="103216"/>
                  </a:lnTo>
                  <a:lnTo>
                    <a:pt x="240167" y="103015"/>
                  </a:lnTo>
                  <a:lnTo>
                    <a:pt x="240970" y="102413"/>
                  </a:lnTo>
                  <a:lnTo>
                    <a:pt x="240970" y="102212"/>
                  </a:lnTo>
                  <a:lnTo>
                    <a:pt x="240368" y="102011"/>
                  </a:lnTo>
                  <a:lnTo>
                    <a:pt x="241171" y="101408"/>
                  </a:lnTo>
                  <a:lnTo>
                    <a:pt x="241372" y="101208"/>
                  </a:lnTo>
                  <a:close/>
                  <a:moveTo>
                    <a:pt x="253822" y="103216"/>
                  </a:moveTo>
                  <a:lnTo>
                    <a:pt x="253219" y="103417"/>
                  </a:lnTo>
                  <a:lnTo>
                    <a:pt x="253420" y="103417"/>
                  </a:lnTo>
                  <a:lnTo>
                    <a:pt x="253621" y="103617"/>
                  </a:lnTo>
                  <a:lnTo>
                    <a:pt x="253822" y="104019"/>
                  </a:lnTo>
                  <a:lnTo>
                    <a:pt x="253420" y="104019"/>
                  </a:lnTo>
                  <a:lnTo>
                    <a:pt x="252818" y="103818"/>
                  </a:lnTo>
                  <a:lnTo>
                    <a:pt x="252416" y="103617"/>
                  </a:lnTo>
                  <a:lnTo>
                    <a:pt x="252416" y="103818"/>
                  </a:lnTo>
                  <a:lnTo>
                    <a:pt x="252617" y="104019"/>
                  </a:lnTo>
                  <a:lnTo>
                    <a:pt x="252617" y="104019"/>
                  </a:lnTo>
                  <a:lnTo>
                    <a:pt x="252014" y="103818"/>
                  </a:lnTo>
                  <a:lnTo>
                    <a:pt x="252014" y="103617"/>
                  </a:lnTo>
                  <a:lnTo>
                    <a:pt x="252215" y="103417"/>
                  </a:lnTo>
                  <a:lnTo>
                    <a:pt x="253219" y="103417"/>
                  </a:lnTo>
                  <a:lnTo>
                    <a:pt x="253219" y="103216"/>
                  </a:lnTo>
                  <a:close/>
                  <a:moveTo>
                    <a:pt x="240167" y="104019"/>
                  </a:moveTo>
                  <a:lnTo>
                    <a:pt x="240368" y="104220"/>
                  </a:lnTo>
                  <a:lnTo>
                    <a:pt x="240167" y="104220"/>
                  </a:lnTo>
                  <a:lnTo>
                    <a:pt x="240167" y="104019"/>
                  </a:lnTo>
                  <a:close/>
                  <a:moveTo>
                    <a:pt x="238159" y="104019"/>
                  </a:moveTo>
                  <a:lnTo>
                    <a:pt x="238560" y="104220"/>
                  </a:lnTo>
                  <a:lnTo>
                    <a:pt x="238761" y="104421"/>
                  </a:lnTo>
                  <a:lnTo>
                    <a:pt x="238360" y="104220"/>
                  </a:lnTo>
                  <a:lnTo>
                    <a:pt x="238159" y="104220"/>
                  </a:lnTo>
                  <a:lnTo>
                    <a:pt x="238159" y="104019"/>
                  </a:lnTo>
                  <a:close/>
                  <a:moveTo>
                    <a:pt x="238962" y="104220"/>
                  </a:moveTo>
                  <a:lnTo>
                    <a:pt x="239364" y="104421"/>
                  </a:lnTo>
                  <a:lnTo>
                    <a:pt x="238962" y="104421"/>
                  </a:lnTo>
                  <a:lnTo>
                    <a:pt x="238962" y="104220"/>
                  </a:lnTo>
                  <a:close/>
                  <a:moveTo>
                    <a:pt x="247195" y="104019"/>
                  </a:moveTo>
                  <a:lnTo>
                    <a:pt x="247195" y="104421"/>
                  </a:lnTo>
                  <a:lnTo>
                    <a:pt x="246994" y="104220"/>
                  </a:lnTo>
                  <a:lnTo>
                    <a:pt x="247195" y="104019"/>
                  </a:lnTo>
                  <a:close/>
                  <a:moveTo>
                    <a:pt x="252818" y="104220"/>
                  </a:moveTo>
                  <a:lnTo>
                    <a:pt x="253019" y="104421"/>
                  </a:lnTo>
                  <a:lnTo>
                    <a:pt x="252617" y="104220"/>
                  </a:lnTo>
                  <a:close/>
                  <a:moveTo>
                    <a:pt x="239564" y="104220"/>
                  </a:moveTo>
                  <a:lnTo>
                    <a:pt x="240368" y="104421"/>
                  </a:lnTo>
                  <a:lnTo>
                    <a:pt x="239966" y="104621"/>
                  </a:lnTo>
                  <a:lnTo>
                    <a:pt x="239564" y="104220"/>
                  </a:lnTo>
                  <a:close/>
                  <a:moveTo>
                    <a:pt x="252416" y="101007"/>
                  </a:moveTo>
                  <a:lnTo>
                    <a:pt x="252818" y="101208"/>
                  </a:lnTo>
                  <a:lnTo>
                    <a:pt x="253019" y="101609"/>
                  </a:lnTo>
                  <a:lnTo>
                    <a:pt x="253019" y="102212"/>
                  </a:lnTo>
                  <a:lnTo>
                    <a:pt x="252818" y="102413"/>
                  </a:lnTo>
                  <a:lnTo>
                    <a:pt x="252215" y="102413"/>
                  </a:lnTo>
                  <a:lnTo>
                    <a:pt x="251613" y="102212"/>
                  </a:lnTo>
                  <a:lnTo>
                    <a:pt x="251412" y="102413"/>
                  </a:lnTo>
                  <a:lnTo>
                    <a:pt x="251613" y="102613"/>
                  </a:lnTo>
                  <a:lnTo>
                    <a:pt x="252014" y="103015"/>
                  </a:lnTo>
                  <a:lnTo>
                    <a:pt x="252014" y="103216"/>
                  </a:lnTo>
                  <a:lnTo>
                    <a:pt x="251613" y="103417"/>
                  </a:lnTo>
                  <a:lnTo>
                    <a:pt x="250609" y="103417"/>
                  </a:lnTo>
                  <a:lnTo>
                    <a:pt x="250609" y="103617"/>
                  </a:lnTo>
                  <a:lnTo>
                    <a:pt x="251010" y="103818"/>
                  </a:lnTo>
                  <a:lnTo>
                    <a:pt x="250810" y="104421"/>
                  </a:lnTo>
                  <a:lnTo>
                    <a:pt x="250810" y="104621"/>
                  </a:lnTo>
                  <a:lnTo>
                    <a:pt x="250408" y="104621"/>
                  </a:lnTo>
                  <a:lnTo>
                    <a:pt x="250006" y="104220"/>
                  </a:lnTo>
                  <a:lnTo>
                    <a:pt x="249806" y="103818"/>
                  </a:lnTo>
                  <a:lnTo>
                    <a:pt x="249806" y="103617"/>
                  </a:lnTo>
                  <a:lnTo>
                    <a:pt x="250006" y="103417"/>
                  </a:lnTo>
                  <a:lnTo>
                    <a:pt x="250207" y="103216"/>
                  </a:lnTo>
                  <a:lnTo>
                    <a:pt x="250207" y="103015"/>
                  </a:lnTo>
                  <a:lnTo>
                    <a:pt x="250408" y="103015"/>
                  </a:lnTo>
                  <a:lnTo>
                    <a:pt x="250408" y="102814"/>
                  </a:lnTo>
                  <a:lnTo>
                    <a:pt x="250006" y="102814"/>
                  </a:lnTo>
                  <a:lnTo>
                    <a:pt x="250006" y="102613"/>
                  </a:lnTo>
                  <a:lnTo>
                    <a:pt x="250810" y="102613"/>
                  </a:lnTo>
                  <a:lnTo>
                    <a:pt x="250609" y="102413"/>
                  </a:lnTo>
                  <a:lnTo>
                    <a:pt x="250609" y="102011"/>
                  </a:lnTo>
                  <a:lnTo>
                    <a:pt x="251412" y="101208"/>
                  </a:lnTo>
                  <a:lnTo>
                    <a:pt x="252014" y="101007"/>
                  </a:lnTo>
                  <a:close/>
                  <a:moveTo>
                    <a:pt x="250006" y="104621"/>
                  </a:moveTo>
                  <a:lnTo>
                    <a:pt x="250006" y="104822"/>
                  </a:lnTo>
                  <a:lnTo>
                    <a:pt x="249806" y="104621"/>
                  </a:lnTo>
                  <a:close/>
                  <a:moveTo>
                    <a:pt x="252014" y="104822"/>
                  </a:moveTo>
                  <a:lnTo>
                    <a:pt x="252215" y="105023"/>
                  </a:lnTo>
                  <a:lnTo>
                    <a:pt x="252014" y="105023"/>
                  </a:lnTo>
                  <a:lnTo>
                    <a:pt x="251814" y="104822"/>
                  </a:lnTo>
                  <a:close/>
                  <a:moveTo>
                    <a:pt x="236351" y="105023"/>
                  </a:moveTo>
                  <a:lnTo>
                    <a:pt x="236151" y="105224"/>
                  </a:lnTo>
                  <a:lnTo>
                    <a:pt x="236151" y="105023"/>
                  </a:lnTo>
                  <a:close/>
                  <a:moveTo>
                    <a:pt x="251412" y="104822"/>
                  </a:moveTo>
                  <a:lnTo>
                    <a:pt x="251412" y="105023"/>
                  </a:lnTo>
                  <a:lnTo>
                    <a:pt x="251412" y="105224"/>
                  </a:lnTo>
                  <a:lnTo>
                    <a:pt x="251010" y="104822"/>
                  </a:lnTo>
                  <a:close/>
                  <a:moveTo>
                    <a:pt x="253621" y="105224"/>
                  </a:moveTo>
                  <a:lnTo>
                    <a:pt x="253621" y="105425"/>
                  </a:lnTo>
                  <a:lnTo>
                    <a:pt x="253420" y="105224"/>
                  </a:lnTo>
                  <a:close/>
                  <a:moveTo>
                    <a:pt x="236351" y="105425"/>
                  </a:moveTo>
                  <a:lnTo>
                    <a:pt x="236753" y="105625"/>
                  </a:lnTo>
                  <a:lnTo>
                    <a:pt x="236151" y="105625"/>
                  </a:lnTo>
                  <a:lnTo>
                    <a:pt x="236151" y="105425"/>
                  </a:lnTo>
                  <a:close/>
                  <a:moveTo>
                    <a:pt x="249404" y="104822"/>
                  </a:moveTo>
                  <a:lnTo>
                    <a:pt x="250207" y="105023"/>
                  </a:lnTo>
                  <a:lnTo>
                    <a:pt x="250408" y="105224"/>
                  </a:lnTo>
                  <a:lnTo>
                    <a:pt x="250006" y="105425"/>
                  </a:lnTo>
                  <a:lnTo>
                    <a:pt x="249806" y="105625"/>
                  </a:lnTo>
                  <a:lnTo>
                    <a:pt x="249404" y="105425"/>
                  </a:lnTo>
                  <a:lnTo>
                    <a:pt x="249404" y="105224"/>
                  </a:lnTo>
                  <a:lnTo>
                    <a:pt x="249404" y="104822"/>
                  </a:lnTo>
                  <a:close/>
                  <a:moveTo>
                    <a:pt x="252416" y="105224"/>
                  </a:moveTo>
                  <a:lnTo>
                    <a:pt x="252416" y="105625"/>
                  </a:lnTo>
                  <a:lnTo>
                    <a:pt x="252215" y="105425"/>
                  </a:lnTo>
                  <a:lnTo>
                    <a:pt x="252215" y="105224"/>
                  </a:lnTo>
                  <a:close/>
                  <a:moveTo>
                    <a:pt x="235950" y="105625"/>
                  </a:moveTo>
                  <a:lnTo>
                    <a:pt x="235950" y="106027"/>
                  </a:lnTo>
                  <a:lnTo>
                    <a:pt x="235749" y="106027"/>
                  </a:lnTo>
                  <a:lnTo>
                    <a:pt x="235548" y="105625"/>
                  </a:lnTo>
                  <a:close/>
                  <a:moveTo>
                    <a:pt x="236552" y="106027"/>
                  </a:moveTo>
                  <a:lnTo>
                    <a:pt x="236954" y="106228"/>
                  </a:lnTo>
                  <a:lnTo>
                    <a:pt x="236552" y="106228"/>
                  </a:lnTo>
                  <a:lnTo>
                    <a:pt x="236151" y="106027"/>
                  </a:lnTo>
                  <a:close/>
                  <a:moveTo>
                    <a:pt x="236151" y="106429"/>
                  </a:moveTo>
                  <a:lnTo>
                    <a:pt x="236552" y="106629"/>
                  </a:lnTo>
                  <a:lnTo>
                    <a:pt x="236753" y="106830"/>
                  </a:lnTo>
                  <a:lnTo>
                    <a:pt x="236351" y="107031"/>
                  </a:lnTo>
                  <a:lnTo>
                    <a:pt x="235950" y="106629"/>
                  </a:lnTo>
                  <a:lnTo>
                    <a:pt x="235950" y="106429"/>
                  </a:lnTo>
                  <a:close/>
                  <a:moveTo>
                    <a:pt x="255227" y="106429"/>
                  </a:moveTo>
                  <a:lnTo>
                    <a:pt x="255227" y="106629"/>
                  </a:lnTo>
                  <a:lnTo>
                    <a:pt x="255027" y="107031"/>
                  </a:lnTo>
                  <a:lnTo>
                    <a:pt x="254826" y="106629"/>
                  </a:lnTo>
                  <a:lnTo>
                    <a:pt x="255027" y="106429"/>
                  </a:lnTo>
                  <a:close/>
                  <a:moveTo>
                    <a:pt x="238159" y="107232"/>
                  </a:moveTo>
                  <a:lnTo>
                    <a:pt x="238360" y="107433"/>
                  </a:lnTo>
                  <a:lnTo>
                    <a:pt x="238360" y="107633"/>
                  </a:lnTo>
                  <a:lnTo>
                    <a:pt x="237958" y="107433"/>
                  </a:lnTo>
                  <a:lnTo>
                    <a:pt x="237958" y="107232"/>
                  </a:lnTo>
                  <a:close/>
                  <a:moveTo>
                    <a:pt x="153016" y="1"/>
                  </a:moveTo>
                  <a:lnTo>
                    <a:pt x="152614" y="603"/>
                  </a:lnTo>
                  <a:lnTo>
                    <a:pt x="152815" y="603"/>
                  </a:lnTo>
                  <a:lnTo>
                    <a:pt x="153217" y="804"/>
                  </a:lnTo>
                  <a:lnTo>
                    <a:pt x="153418" y="1005"/>
                  </a:lnTo>
                  <a:lnTo>
                    <a:pt x="153819" y="1407"/>
                  </a:lnTo>
                  <a:lnTo>
                    <a:pt x="154020" y="2210"/>
                  </a:lnTo>
                  <a:lnTo>
                    <a:pt x="152815" y="2210"/>
                  </a:lnTo>
                  <a:lnTo>
                    <a:pt x="152213" y="2411"/>
                  </a:lnTo>
                  <a:lnTo>
                    <a:pt x="152213" y="2812"/>
                  </a:lnTo>
                  <a:lnTo>
                    <a:pt x="152414" y="3214"/>
                  </a:lnTo>
                  <a:lnTo>
                    <a:pt x="152815" y="3615"/>
                  </a:lnTo>
                  <a:lnTo>
                    <a:pt x="152815" y="4017"/>
                  </a:lnTo>
                  <a:lnTo>
                    <a:pt x="152815" y="4218"/>
                  </a:lnTo>
                  <a:lnTo>
                    <a:pt x="152815" y="4419"/>
                  </a:lnTo>
                  <a:lnTo>
                    <a:pt x="152012" y="4820"/>
                  </a:lnTo>
                  <a:lnTo>
                    <a:pt x="152213" y="4419"/>
                  </a:lnTo>
                  <a:lnTo>
                    <a:pt x="152414" y="4218"/>
                  </a:lnTo>
                  <a:lnTo>
                    <a:pt x="151811" y="4419"/>
                  </a:lnTo>
                  <a:lnTo>
                    <a:pt x="151410" y="4619"/>
                  </a:lnTo>
                  <a:lnTo>
                    <a:pt x="151209" y="4820"/>
                  </a:lnTo>
                  <a:lnTo>
                    <a:pt x="151410" y="5021"/>
                  </a:lnTo>
                  <a:lnTo>
                    <a:pt x="151811" y="5423"/>
                  </a:lnTo>
                  <a:lnTo>
                    <a:pt x="151008" y="5824"/>
                  </a:lnTo>
                  <a:lnTo>
                    <a:pt x="150406" y="6025"/>
                  </a:lnTo>
                  <a:lnTo>
                    <a:pt x="149803" y="6025"/>
                  </a:lnTo>
                  <a:lnTo>
                    <a:pt x="149201" y="5623"/>
                  </a:lnTo>
                  <a:lnTo>
                    <a:pt x="149201" y="6427"/>
                  </a:lnTo>
                  <a:lnTo>
                    <a:pt x="148799" y="6427"/>
                  </a:lnTo>
                  <a:lnTo>
                    <a:pt x="148397" y="6025"/>
                  </a:lnTo>
                  <a:lnTo>
                    <a:pt x="147594" y="5423"/>
                  </a:lnTo>
                  <a:lnTo>
                    <a:pt x="146189" y="5423"/>
                  </a:lnTo>
                  <a:lnTo>
                    <a:pt x="145385" y="5623"/>
                  </a:lnTo>
                  <a:lnTo>
                    <a:pt x="144783" y="6025"/>
                  </a:lnTo>
                  <a:lnTo>
                    <a:pt x="144582" y="6427"/>
                  </a:lnTo>
                  <a:lnTo>
                    <a:pt x="144381" y="7230"/>
                  </a:lnTo>
                  <a:lnTo>
                    <a:pt x="143980" y="7431"/>
                  </a:lnTo>
                  <a:lnTo>
                    <a:pt x="143377" y="7431"/>
                  </a:lnTo>
                  <a:lnTo>
                    <a:pt x="143779" y="7230"/>
                  </a:lnTo>
                  <a:lnTo>
                    <a:pt x="142373" y="7230"/>
                  </a:lnTo>
                  <a:lnTo>
                    <a:pt x="142574" y="7029"/>
                  </a:lnTo>
                  <a:lnTo>
                    <a:pt x="142172" y="6628"/>
                  </a:lnTo>
                  <a:lnTo>
                    <a:pt x="141570" y="6226"/>
                  </a:lnTo>
                  <a:lnTo>
                    <a:pt x="140365" y="5824"/>
                  </a:lnTo>
                  <a:lnTo>
                    <a:pt x="139964" y="6025"/>
                  </a:lnTo>
                  <a:lnTo>
                    <a:pt x="140164" y="6427"/>
                  </a:lnTo>
                  <a:lnTo>
                    <a:pt x="140767" y="6628"/>
                  </a:lnTo>
                  <a:lnTo>
                    <a:pt x="139964" y="7029"/>
                  </a:lnTo>
                  <a:lnTo>
                    <a:pt x="139763" y="7230"/>
                  </a:lnTo>
                  <a:lnTo>
                    <a:pt x="139964" y="7431"/>
                  </a:lnTo>
                  <a:lnTo>
                    <a:pt x="140164" y="7431"/>
                  </a:lnTo>
                  <a:lnTo>
                    <a:pt x="140767" y="7230"/>
                  </a:lnTo>
                  <a:lnTo>
                    <a:pt x="141168" y="7431"/>
                  </a:lnTo>
                  <a:lnTo>
                    <a:pt x="141369" y="7632"/>
                  </a:lnTo>
                  <a:lnTo>
                    <a:pt x="141369" y="7832"/>
                  </a:lnTo>
                  <a:lnTo>
                    <a:pt x="141369" y="8033"/>
                  </a:lnTo>
                  <a:lnTo>
                    <a:pt x="140767" y="8234"/>
                  </a:lnTo>
                  <a:lnTo>
                    <a:pt x="139964" y="8435"/>
                  </a:lnTo>
                  <a:lnTo>
                    <a:pt x="139160" y="8636"/>
                  </a:lnTo>
                  <a:lnTo>
                    <a:pt x="138759" y="8234"/>
                  </a:lnTo>
                  <a:lnTo>
                    <a:pt x="138558" y="8033"/>
                  </a:lnTo>
                  <a:lnTo>
                    <a:pt x="138558" y="7632"/>
                  </a:lnTo>
                  <a:lnTo>
                    <a:pt x="138759" y="7230"/>
                  </a:lnTo>
                  <a:lnTo>
                    <a:pt x="138959" y="6628"/>
                  </a:lnTo>
                  <a:lnTo>
                    <a:pt x="136951" y="6427"/>
                  </a:lnTo>
                  <a:lnTo>
                    <a:pt x="135546" y="6628"/>
                  </a:lnTo>
                  <a:lnTo>
                    <a:pt x="134140" y="7029"/>
                  </a:lnTo>
                  <a:lnTo>
                    <a:pt x="132333" y="7193"/>
                  </a:lnTo>
                  <a:lnTo>
                    <a:pt x="132333" y="7029"/>
                  </a:lnTo>
                  <a:lnTo>
                    <a:pt x="131931" y="6828"/>
                  </a:lnTo>
                  <a:lnTo>
                    <a:pt x="131329" y="6628"/>
                  </a:lnTo>
                  <a:lnTo>
                    <a:pt x="132132" y="6828"/>
                  </a:lnTo>
                  <a:lnTo>
                    <a:pt x="132132" y="6628"/>
                  </a:lnTo>
                  <a:lnTo>
                    <a:pt x="132132" y="6427"/>
                  </a:lnTo>
                  <a:lnTo>
                    <a:pt x="131329" y="6427"/>
                  </a:lnTo>
                  <a:lnTo>
                    <a:pt x="130526" y="6226"/>
                  </a:lnTo>
                  <a:lnTo>
                    <a:pt x="129923" y="6025"/>
                  </a:lnTo>
                  <a:lnTo>
                    <a:pt x="130726" y="6025"/>
                  </a:lnTo>
                  <a:lnTo>
                    <a:pt x="130726" y="5824"/>
                  </a:lnTo>
                  <a:lnTo>
                    <a:pt x="130325" y="5222"/>
                  </a:lnTo>
                  <a:lnTo>
                    <a:pt x="130526" y="4619"/>
                  </a:lnTo>
                  <a:lnTo>
                    <a:pt x="130124" y="5222"/>
                  </a:lnTo>
                  <a:lnTo>
                    <a:pt x="129521" y="5623"/>
                  </a:lnTo>
                  <a:lnTo>
                    <a:pt x="128919" y="5824"/>
                  </a:lnTo>
                  <a:lnTo>
                    <a:pt x="128116" y="6025"/>
                  </a:lnTo>
                  <a:lnTo>
                    <a:pt x="127313" y="5623"/>
                  </a:lnTo>
                  <a:lnTo>
                    <a:pt x="126710" y="6025"/>
                  </a:lnTo>
                  <a:lnTo>
                    <a:pt x="127112" y="6025"/>
                  </a:lnTo>
                  <a:lnTo>
                    <a:pt x="127915" y="6226"/>
                  </a:lnTo>
                  <a:lnTo>
                    <a:pt x="128116" y="6226"/>
                  </a:lnTo>
                  <a:lnTo>
                    <a:pt x="128116" y="6628"/>
                  </a:lnTo>
                  <a:lnTo>
                    <a:pt x="128317" y="7632"/>
                  </a:lnTo>
                  <a:lnTo>
                    <a:pt x="128317" y="7832"/>
                  </a:lnTo>
                  <a:lnTo>
                    <a:pt x="128116" y="8234"/>
                  </a:lnTo>
                  <a:lnTo>
                    <a:pt x="127714" y="8234"/>
                  </a:lnTo>
                  <a:lnTo>
                    <a:pt x="127112" y="8033"/>
                  </a:lnTo>
                  <a:lnTo>
                    <a:pt x="126509" y="7632"/>
                  </a:lnTo>
                  <a:lnTo>
                    <a:pt x="125907" y="7029"/>
                  </a:lnTo>
                  <a:lnTo>
                    <a:pt x="125706" y="6226"/>
                  </a:lnTo>
                  <a:lnTo>
                    <a:pt x="125706" y="5824"/>
                  </a:lnTo>
                  <a:lnTo>
                    <a:pt x="125807" y="5623"/>
                  </a:lnTo>
                  <a:lnTo>
                    <a:pt x="125706" y="5623"/>
                  </a:lnTo>
                  <a:lnTo>
                    <a:pt x="125505" y="5222"/>
                  </a:lnTo>
                  <a:lnTo>
                    <a:pt x="125505" y="4820"/>
                  </a:lnTo>
                  <a:lnTo>
                    <a:pt x="125706" y="4619"/>
                  </a:lnTo>
                  <a:lnTo>
                    <a:pt x="125907" y="4619"/>
                  </a:lnTo>
                  <a:lnTo>
                    <a:pt x="125505" y="4218"/>
                  </a:lnTo>
                  <a:lnTo>
                    <a:pt x="125706" y="4017"/>
                  </a:lnTo>
                  <a:lnTo>
                    <a:pt x="125104" y="3816"/>
                  </a:lnTo>
                  <a:lnTo>
                    <a:pt x="124702" y="3615"/>
                  </a:lnTo>
                  <a:lnTo>
                    <a:pt x="124702" y="3013"/>
                  </a:lnTo>
                  <a:lnTo>
                    <a:pt x="124100" y="3615"/>
                  </a:lnTo>
                  <a:lnTo>
                    <a:pt x="123899" y="4017"/>
                  </a:lnTo>
                  <a:lnTo>
                    <a:pt x="123698" y="4218"/>
                  </a:lnTo>
                  <a:lnTo>
                    <a:pt x="123899" y="4419"/>
                  </a:lnTo>
                  <a:lnTo>
                    <a:pt x="124501" y="4419"/>
                  </a:lnTo>
                  <a:lnTo>
                    <a:pt x="124300" y="4820"/>
                  </a:lnTo>
                  <a:lnTo>
                    <a:pt x="124100" y="4820"/>
                  </a:lnTo>
                  <a:lnTo>
                    <a:pt x="123497" y="4419"/>
                  </a:lnTo>
                  <a:lnTo>
                    <a:pt x="122895" y="4218"/>
                  </a:lnTo>
                  <a:lnTo>
                    <a:pt x="122895" y="4619"/>
                  </a:lnTo>
                  <a:lnTo>
                    <a:pt x="123096" y="4619"/>
                  </a:lnTo>
                  <a:lnTo>
                    <a:pt x="123096" y="4820"/>
                  </a:lnTo>
                  <a:lnTo>
                    <a:pt x="122493" y="5021"/>
                  </a:lnTo>
                  <a:lnTo>
                    <a:pt x="121891" y="5222"/>
                  </a:lnTo>
                  <a:lnTo>
                    <a:pt x="121489" y="5021"/>
                  </a:lnTo>
                  <a:lnTo>
                    <a:pt x="121288" y="4820"/>
                  </a:lnTo>
                  <a:lnTo>
                    <a:pt x="120084" y="5021"/>
                  </a:lnTo>
                  <a:lnTo>
                    <a:pt x="120084" y="5222"/>
                  </a:lnTo>
                  <a:lnTo>
                    <a:pt x="120284" y="5423"/>
                  </a:lnTo>
                  <a:lnTo>
                    <a:pt x="120485" y="5623"/>
                  </a:lnTo>
                  <a:lnTo>
                    <a:pt x="120485" y="5824"/>
                  </a:lnTo>
                  <a:lnTo>
                    <a:pt x="119883" y="6025"/>
                  </a:lnTo>
                  <a:lnTo>
                    <a:pt x="120887" y="6025"/>
                  </a:lnTo>
                  <a:lnTo>
                    <a:pt x="121088" y="6226"/>
                  </a:lnTo>
                  <a:lnTo>
                    <a:pt x="121288" y="6427"/>
                  </a:lnTo>
                  <a:lnTo>
                    <a:pt x="121690" y="7029"/>
                  </a:lnTo>
                  <a:lnTo>
                    <a:pt x="121088" y="7029"/>
                  </a:lnTo>
                  <a:lnTo>
                    <a:pt x="120887" y="7230"/>
                  </a:lnTo>
                  <a:lnTo>
                    <a:pt x="121088" y="7431"/>
                  </a:lnTo>
                  <a:lnTo>
                    <a:pt x="121088" y="7632"/>
                  </a:lnTo>
                  <a:lnTo>
                    <a:pt x="121489" y="7632"/>
                  </a:lnTo>
                  <a:lnTo>
                    <a:pt x="121489" y="7431"/>
                  </a:lnTo>
                  <a:lnTo>
                    <a:pt x="121088" y="7230"/>
                  </a:lnTo>
                  <a:lnTo>
                    <a:pt x="122292" y="7029"/>
                  </a:lnTo>
                  <a:lnTo>
                    <a:pt x="122493" y="7230"/>
                  </a:lnTo>
                  <a:lnTo>
                    <a:pt x="122694" y="7230"/>
                  </a:lnTo>
                  <a:lnTo>
                    <a:pt x="122493" y="7832"/>
                  </a:lnTo>
                  <a:lnTo>
                    <a:pt x="121690" y="8435"/>
                  </a:lnTo>
                  <a:lnTo>
                    <a:pt x="119883" y="9640"/>
                  </a:lnTo>
                  <a:lnTo>
                    <a:pt x="118276" y="10443"/>
                  </a:lnTo>
                  <a:lnTo>
                    <a:pt x="118276" y="10041"/>
                  </a:lnTo>
                  <a:lnTo>
                    <a:pt x="118276" y="9640"/>
                  </a:lnTo>
                  <a:lnTo>
                    <a:pt x="118075" y="9640"/>
                  </a:lnTo>
                  <a:lnTo>
                    <a:pt x="117674" y="9439"/>
                  </a:lnTo>
                  <a:lnTo>
                    <a:pt x="116469" y="9238"/>
                  </a:lnTo>
                  <a:lnTo>
                    <a:pt x="116067" y="8836"/>
                  </a:lnTo>
                  <a:lnTo>
                    <a:pt x="115465" y="8234"/>
                  </a:lnTo>
                  <a:lnTo>
                    <a:pt x="116670" y="8435"/>
                  </a:lnTo>
                  <a:lnTo>
                    <a:pt x="116871" y="8234"/>
                  </a:lnTo>
                  <a:lnTo>
                    <a:pt x="115465" y="7832"/>
                  </a:lnTo>
                  <a:lnTo>
                    <a:pt x="113858" y="7029"/>
                  </a:lnTo>
                  <a:lnTo>
                    <a:pt x="113457" y="6628"/>
                  </a:lnTo>
                  <a:lnTo>
                    <a:pt x="113658" y="6628"/>
                  </a:lnTo>
                  <a:lnTo>
                    <a:pt x="113858" y="6427"/>
                  </a:lnTo>
                  <a:lnTo>
                    <a:pt x="113457" y="6427"/>
                  </a:lnTo>
                  <a:lnTo>
                    <a:pt x="113457" y="6226"/>
                  </a:lnTo>
                  <a:lnTo>
                    <a:pt x="113256" y="6025"/>
                  </a:lnTo>
                  <a:lnTo>
                    <a:pt x="113055" y="6025"/>
                  </a:lnTo>
                  <a:lnTo>
                    <a:pt x="113055" y="6427"/>
                  </a:lnTo>
                  <a:lnTo>
                    <a:pt x="113055" y="6628"/>
                  </a:lnTo>
                  <a:lnTo>
                    <a:pt x="113055" y="6828"/>
                  </a:lnTo>
                  <a:lnTo>
                    <a:pt x="113457" y="7431"/>
                  </a:lnTo>
                  <a:lnTo>
                    <a:pt x="112854" y="8033"/>
                  </a:lnTo>
                  <a:lnTo>
                    <a:pt x="113055" y="8033"/>
                  </a:lnTo>
                  <a:lnTo>
                    <a:pt x="113457" y="7832"/>
                  </a:lnTo>
                  <a:lnTo>
                    <a:pt x="113658" y="8033"/>
                  </a:lnTo>
                  <a:lnTo>
                    <a:pt x="113858" y="8234"/>
                  </a:lnTo>
                  <a:lnTo>
                    <a:pt x="112854" y="8435"/>
                  </a:lnTo>
                  <a:lnTo>
                    <a:pt x="112453" y="8636"/>
                  </a:lnTo>
                  <a:lnTo>
                    <a:pt x="112453" y="8836"/>
                  </a:lnTo>
                  <a:lnTo>
                    <a:pt x="112453" y="9037"/>
                  </a:lnTo>
                  <a:lnTo>
                    <a:pt x="112654" y="9238"/>
                  </a:lnTo>
                  <a:lnTo>
                    <a:pt x="112252" y="9439"/>
                  </a:lnTo>
                  <a:lnTo>
                    <a:pt x="111449" y="9640"/>
                  </a:lnTo>
                  <a:lnTo>
                    <a:pt x="111449" y="9640"/>
                  </a:lnTo>
                  <a:lnTo>
                    <a:pt x="111650" y="9037"/>
                  </a:lnTo>
                  <a:lnTo>
                    <a:pt x="111248" y="9037"/>
                  </a:lnTo>
                  <a:lnTo>
                    <a:pt x="110445" y="9840"/>
                  </a:lnTo>
                  <a:lnTo>
                    <a:pt x="110846" y="9840"/>
                  </a:lnTo>
                  <a:lnTo>
                    <a:pt x="110846" y="10041"/>
                  </a:lnTo>
                  <a:lnTo>
                    <a:pt x="110445" y="10242"/>
                  </a:lnTo>
                  <a:lnTo>
                    <a:pt x="109842" y="10443"/>
                  </a:lnTo>
                  <a:lnTo>
                    <a:pt x="109240" y="10242"/>
                  </a:lnTo>
                  <a:lnTo>
                    <a:pt x="108838" y="10041"/>
                  </a:lnTo>
                  <a:lnTo>
                    <a:pt x="108838" y="9439"/>
                  </a:lnTo>
                  <a:lnTo>
                    <a:pt x="109039" y="8435"/>
                  </a:lnTo>
                  <a:lnTo>
                    <a:pt x="109039" y="8435"/>
                  </a:lnTo>
                  <a:lnTo>
                    <a:pt x="108437" y="8636"/>
                  </a:lnTo>
                  <a:lnTo>
                    <a:pt x="108236" y="8636"/>
                  </a:lnTo>
                  <a:lnTo>
                    <a:pt x="108637" y="8033"/>
                  </a:lnTo>
                  <a:lnTo>
                    <a:pt x="108838" y="7632"/>
                  </a:lnTo>
                  <a:lnTo>
                    <a:pt x="108838" y="7431"/>
                  </a:lnTo>
                  <a:lnTo>
                    <a:pt x="108437" y="7230"/>
                  </a:lnTo>
                  <a:lnTo>
                    <a:pt x="107433" y="7632"/>
                  </a:lnTo>
                  <a:lnTo>
                    <a:pt x="108637" y="7832"/>
                  </a:lnTo>
                  <a:lnTo>
                    <a:pt x="106830" y="7832"/>
                  </a:lnTo>
                  <a:lnTo>
                    <a:pt x="106429" y="8033"/>
                  </a:lnTo>
                  <a:lnTo>
                    <a:pt x="106429" y="8234"/>
                  </a:lnTo>
                  <a:lnTo>
                    <a:pt x="107633" y="8836"/>
                  </a:lnTo>
                  <a:lnTo>
                    <a:pt x="108035" y="8836"/>
                  </a:lnTo>
                  <a:lnTo>
                    <a:pt x="107633" y="9037"/>
                  </a:lnTo>
                  <a:lnTo>
                    <a:pt x="107433" y="9037"/>
                  </a:lnTo>
                  <a:lnTo>
                    <a:pt x="107633" y="8836"/>
                  </a:lnTo>
                  <a:lnTo>
                    <a:pt x="106629" y="8636"/>
                  </a:lnTo>
                  <a:lnTo>
                    <a:pt x="106228" y="8636"/>
                  </a:lnTo>
                  <a:lnTo>
                    <a:pt x="106027" y="8836"/>
                  </a:lnTo>
                  <a:lnTo>
                    <a:pt x="106228" y="9037"/>
                  </a:lnTo>
                  <a:lnTo>
                    <a:pt x="106027" y="9238"/>
                  </a:lnTo>
                  <a:lnTo>
                    <a:pt x="105826" y="9439"/>
                  </a:lnTo>
                  <a:lnTo>
                    <a:pt x="105023" y="9238"/>
                  </a:lnTo>
                  <a:lnTo>
                    <a:pt x="103617" y="8836"/>
                  </a:lnTo>
                  <a:lnTo>
                    <a:pt x="104420" y="8636"/>
                  </a:lnTo>
                  <a:lnTo>
                    <a:pt x="104621" y="8435"/>
                  </a:lnTo>
                  <a:lnTo>
                    <a:pt x="102212" y="8435"/>
                  </a:lnTo>
                  <a:lnTo>
                    <a:pt x="102814" y="8033"/>
                  </a:lnTo>
                  <a:lnTo>
                    <a:pt x="102613" y="7832"/>
                  </a:lnTo>
                  <a:lnTo>
                    <a:pt x="102814" y="7832"/>
                  </a:lnTo>
                  <a:lnTo>
                    <a:pt x="103216" y="7632"/>
                  </a:lnTo>
                  <a:lnTo>
                    <a:pt x="103416" y="7431"/>
                  </a:lnTo>
                  <a:lnTo>
                    <a:pt x="102212" y="7632"/>
                  </a:lnTo>
                  <a:lnTo>
                    <a:pt x="101007" y="7431"/>
                  </a:lnTo>
                  <a:lnTo>
                    <a:pt x="100003" y="7632"/>
                  </a:lnTo>
                  <a:lnTo>
                    <a:pt x="99601" y="7632"/>
                  </a:lnTo>
                  <a:lnTo>
                    <a:pt x="99199" y="7832"/>
                  </a:lnTo>
                  <a:lnTo>
                    <a:pt x="99601" y="8234"/>
                  </a:lnTo>
                  <a:lnTo>
                    <a:pt x="99601" y="8435"/>
                  </a:lnTo>
                  <a:lnTo>
                    <a:pt x="99400" y="8836"/>
                  </a:lnTo>
                  <a:lnTo>
                    <a:pt x="98798" y="9037"/>
                  </a:lnTo>
                  <a:lnTo>
                    <a:pt x="97794" y="9238"/>
                  </a:lnTo>
                  <a:lnTo>
                    <a:pt x="97392" y="9238"/>
                  </a:lnTo>
                  <a:lnTo>
                    <a:pt x="97191" y="9037"/>
                  </a:lnTo>
                  <a:lnTo>
                    <a:pt x="97794" y="9037"/>
                  </a:lnTo>
                  <a:lnTo>
                    <a:pt x="97593" y="8836"/>
                  </a:lnTo>
                  <a:lnTo>
                    <a:pt x="97191" y="8435"/>
                  </a:lnTo>
                  <a:lnTo>
                    <a:pt x="97191" y="8033"/>
                  </a:lnTo>
                  <a:lnTo>
                    <a:pt x="97392" y="7832"/>
                  </a:lnTo>
                  <a:lnTo>
                    <a:pt x="96589" y="7632"/>
                  </a:lnTo>
                  <a:lnTo>
                    <a:pt x="96187" y="7832"/>
                  </a:lnTo>
                  <a:lnTo>
                    <a:pt x="95987" y="8033"/>
                  </a:lnTo>
                  <a:lnTo>
                    <a:pt x="95786" y="8435"/>
                  </a:lnTo>
                  <a:lnTo>
                    <a:pt x="95585" y="8836"/>
                  </a:lnTo>
                  <a:lnTo>
                    <a:pt x="94982" y="9037"/>
                  </a:lnTo>
                  <a:lnTo>
                    <a:pt x="93978" y="9238"/>
                  </a:lnTo>
                  <a:lnTo>
                    <a:pt x="92372" y="9238"/>
                  </a:lnTo>
                  <a:lnTo>
                    <a:pt x="92974" y="9439"/>
                  </a:lnTo>
                  <a:lnTo>
                    <a:pt x="92974" y="9640"/>
                  </a:lnTo>
                  <a:lnTo>
                    <a:pt x="91970" y="9840"/>
                  </a:lnTo>
                  <a:lnTo>
                    <a:pt x="90565" y="10041"/>
                  </a:lnTo>
                  <a:lnTo>
                    <a:pt x="90163" y="10242"/>
                  </a:lnTo>
                  <a:lnTo>
                    <a:pt x="89962" y="10242"/>
                  </a:lnTo>
                  <a:lnTo>
                    <a:pt x="89962" y="10443"/>
                  </a:lnTo>
                  <a:lnTo>
                    <a:pt x="90966" y="10242"/>
                  </a:lnTo>
                  <a:lnTo>
                    <a:pt x="91368" y="10443"/>
                  </a:lnTo>
                  <a:lnTo>
                    <a:pt x="91368" y="10644"/>
                  </a:lnTo>
                  <a:lnTo>
                    <a:pt x="91167" y="11045"/>
                  </a:lnTo>
                  <a:lnTo>
                    <a:pt x="90766" y="11246"/>
                  </a:lnTo>
                  <a:lnTo>
                    <a:pt x="90163" y="11447"/>
                  </a:lnTo>
                  <a:lnTo>
                    <a:pt x="89761" y="11246"/>
                  </a:lnTo>
                  <a:lnTo>
                    <a:pt x="89360" y="11045"/>
                  </a:lnTo>
                  <a:lnTo>
                    <a:pt x="89561" y="10242"/>
                  </a:lnTo>
                  <a:lnTo>
                    <a:pt x="89561" y="9840"/>
                  </a:lnTo>
                  <a:lnTo>
                    <a:pt x="89360" y="9840"/>
                  </a:lnTo>
                  <a:lnTo>
                    <a:pt x="88958" y="10041"/>
                  </a:lnTo>
                  <a:lnTo>
                    <a:pt x="88557" y="10644"/>
                  </a:lnTo>
                  <a:lnTo>
                    <a:pt x="88557" y="10844"/>
                  </a:lnTo>
                  <a:lnTo>
                    <a:pt x="88958" y="10844"/>
                  </a:lnTo>
                  <a:lnTo>
                    <a:pt x="88757" y="11849"/>
                  </a:lnTo>
                  <a:lnTo>
                    <a:pt x="88356" y="12451"/>
                  </a:lnTo>
                  <a:lnTo>
                    <a:pt x="88155" y="12451"/>
                  </a:lnTo>
                  <a:lnTo>
                    <a:pt x="87954" y="12250"/>
                  </a:lnTo>
                  <a:lnTo>
                    <a:pt x="87553" y="11648"/>
                  </a:lnTo>
                  <a:lnTo>
                    <a:pt x="86950" y="10844"/>
                  </a:lnTo>
                  <a:lnTo>
                    <a:pt x="88155" y="10644"/>
                  </a:lnTo>
                  <a:lnTo>
                    <a:pt x="88356" y="10644"/>
                  </a:lnTo>
                  <a:lnTo>
                    <a:pt x="88155" y="10443"/>
                  </a:lnTo>
                  <a:lnTo>
                    <a:pt x="87352" y="10242"/>
                  </a:lnTo>
                  <a:lnTo>
                    <a:pt x="85946" y="10242"/>
                  </a:lnTo>
                  <a:lnTo>
                    <a:pt x="85344" y="9840"/>
                  </a:lnTo>
                  <a:lnTo>
                    <a:pt x="84741" y="9840"/>
                  </a:lnTo>
                  <a:lnTo>
                    <a:pt x="84540" y="10041"/>
                  </a:lnTo>
                  <a:lnTo>
                    <a:pt x="84540" y="10443"/>
                  </a:lnTo>
                  <a:lnTo>
                    <a:pt x="84741" y="10844"/>
                  </a:lnTo>
                  <a:lnTo>
                    <a:pt x="85143" y="10644"/>
                  </a:lnTo>
                  <a:lnTo>
                    <a:pt x="85545" y="10644"/>
                  </a:lnTo>
                  <a:lnTo>
                    <a:pt x="85946" y="10844"/>
                  </a:lnTo>
                  <a:lnTo>
                    <a:pt x="86147" y="10844"/>
                  </a:lnTo>
                  <a:lnTo>
                    <a:pt x="85946" y="11045"/>
                  </a:lnTo>
                  <a:lnTo>
                    <a:pt x="85143" y="10844"/>
                  </a:lnTo>
                  <a:lnTo>
                    <a:pt x="84139" y="11447"/>
                  </a:lnTo>
                  <a:lnTo>
                    <a:pt x="83737" y="11648"/>
                  </a:lnTo>
                  <a:lnTo>
                    <a:pt x="83737" y="11849"/>
                  </a:lnTo>
                  <a:lnTo>
                    <a:pt x="84139" y="12049"/>
                  </a:lnTo>
                  <a:lnTo>
                    <a:pt x="84540" y="12250"/>
                  </a:lnTo>
                  <a:lnTo>
                    <a:pt x="82934" y="12652"/>
                  </a:lnTo>
                  <a:lnTo>
                    <a:pt x="82532" y="12853"/>
                  </a:lnTo>
                  <a:lnTo>
                    <a:pt x="82131" y="12853"/>
                  </a:lnTo>
                  <a:lnTo>
                    <a:pt x="82332" y="13053"/>
                  </a:lnTo>
                  <a:lnTo>
                    <a:pt x="82532" y="13053"/>
                  </a:lnTo>
                  <a:lnTo>
                    <a:pt x="81930" y="13254"/>
                  </a:lnTo>
                  <a:lnTo>
                    <a:pt x="81930" y="13053"/>
                  </a:lnTo>
                  <a:lnTo>
                    <a:pt x="82131" y="12853"/>
                  </a:lnTo>
                  <a:lnTo>
                    <a:pt x="81528" y="12451"/>
                  </a:lnTo>
                  <a:lnTo>
                    <a:pt x="80926" y="12049"/>
                  </a:lnTo>
                  <a:lnTo>
                    <a:pt x="80323" y="12049"/>
                  </a:lnTo>
                  <a:lnTo>
                    <a:pt x="80725" y="12652"/>
                  </a:lnTo>
                  <a:lnTo>
                    <a:pt x="80725" y="12853"/>
                  </a:lnTo>
                  <a:lnTo>
                    <a:pt x="80524" y="12853"/>
                  </a:lnTo>
                  <a:lnTo>
                    <a:pt x="80123" y="12652"/>
                  </a:lnTo>
                  <a:lnTo>
                    <a:pt x="79922" y="12250"/>
                  </a:lnTo>
                  <a:lnTo>
                    <a:pt x="79520" y="12451"/>
                  </a:lnTo>
                  <a:lnTo>
                    <a:pt x="79319" y="12853"/>
                  </a:lnTo>
                  <a:lnTo>
                    <a:pt x="79520" y="13455"/>
                  </a:lnTo>
                  <a:lnTo>
                    <a:pt x="79319" y="14258"/>
                  </a:lnTo>
                  <a:lnTo>
                    <a:pt x="79119" y="14660"/>
                  </a:lnTo>
                  <a:lnTo>
                    <a:pt x="78717" y="14861"/>
                  </a:lnTo>
                  <a:lnTo>
                    <a:pt x="77914" y="14861"/>
                  </a:lnTo>
                  <a:lnTo>
                    <a:pt x="78115" y="14660"/>
                  </a:lnTo>
                  <a:lnTo>
                    <a:pt x="78315" y="14258"/>
                  </a:lnTo>
                  <a:lnTo>
                    <a:pt x="77512" y="14258"/>
                  </a:lnTo>
                  <a:lnTo>
                    <a:pt x="77914" y="14057"/>
                  </a:lnTo>
                  <a:lnTo>
                    <a:pt x="77512" y="13857"/>
                  </a:lnTo>
                  <a:lnTo>
                    <a:pt x="75906" y="13857"/>
                  </a:lnTo>
                  <a:lnTo>
                    <a:pt x="75705" y="13656"/>
                  </a:lnTo>
                  <a:lnTo>
                    <a:pt x="75705" y="13857"/>
                  </a:lnTo>
                  <a:lnTo>
                    <a:pt x="73496" y="13857"/>
                  </a:lnTo>
                  <a:lnTo>
                    <a:pt x="71689" y="14258"/>
                  </a:lnTo>
                  <a:lnTo>
                    <a:pt x="69681" y="15061"/>
                  </a:lnTo>
                  <a:lnTo>
                    <a:pt x="68291" y="15496"/>
                  </a:lnTo>
                  <a:lnTo>
                    <a:pt x="68476" y="15865"/>
                  </a:lnTo>
                  <a:lnTo>
                    <a:pt x="68476" y="16065"/>
                  </a:lnTo>
                  <a:lnTo>
                    <a:pt x="68275" y="16266"/>
                  </a:lnTo>
                  <a:lnTo>
                    <a:pt x="68074" y="16266"/>
                  </a:lnTo>
                  <a:lnTo>
                    <a:pt x="67472" y="16065"/>
                  </a:lnTo>
                  <a:lnTo>
                    <a:pt x="68074" y="15865"/>
                  </a:lnTo>
                  <a:lnTo>
                    <a:pt x="68275" y="15664"/>
                  </a:lnTo>
                  <a:lnTo>
                    <a:pt x="68275" y="15501"/>
                  </a:lnTo>
                  <a:lnTo>
                    <a:pt x="67580" y="15718"/>
                  </a:lnTo>
                  <a:lnTo>
                    <a:pt x="67873" y="15865"/>
                  </a:lnTo>
                  <a:lnTo>
                    <a:pt x="67472" y="15865"/>
                  </a:lnTo>
                  <a:lnTo>
                    <a:pt x="67472" y="15752"/>
                  </a:lnTo>
                  <a:lnTo>
                    <a:pt x="67472" y="15752"/>
                  </a:lnTo>
                  <a:lnTo>
                    <a:pt x="66468" y="16065"/>
                  </a:lnTo>
                  <a:lnTo>
                    <a:pt x="67472" y="16467"/>
                  </a:lnTo>
                  <a:lnTo>
                    <a:pt x="68074" y="16668"/>
                  </a:lnTo>
                  <a:lnTo>
                    <a:pt x="68476" y="16467"/>
                  </a:lnTo>
                  <a:lnTo>
                    <a:pt x="68677" y="16065"/>
                  </a:lnTo>
                  <a:lnTo>
                    <a:pt x="69078" y="15262"/>
                  </a:lnTo>
                  <a:lnTo>
                    <a:pt x="69279" y="15262"/>
                  </a:lnTo>
                  <a:lnTo>
                    <a:pt x="69881" y="15463"/>
                  </a:lnTo>
                  <a:lnTo>
                    <a:pt x="69480" y="15664"/>
                  </a:lnTo>
                  <a:lnTo>
                    <a:pt x="69279" y="15865"/>
                  </a:lnTo>
                  <a:lnTo>
                    <a:pt x="69681" y="15865"/>
                  </a:lnTo>
                  <a:lnTo>
                    <a:pt x="69279" y="16065"/>
                  </a:lnTo>
                  <a:lnTo>
                    <a:pt x="69279" y="16266"/>
                  </a:lnTo>
                  <a:lnTo>
                    <a:pt x="69681" y="16266"/>
                  </a:lnTo>
                  <a:lnTo>
                    <a:pt x="68877" y="16668"/>
                  </a:lnTo>
                  <a:lnTo>
                    <a:pt x="70283" y="17069"/>
                  </a:lnTo>
                  <a:lnTo>
                    <a:pt x="70484" y="17069"/>
                  </a:lnTo>
                  <a:lnTo>
                    <a:pt x="70484" y="17270"/>
                  </a:lnTo>
                  <a:lnTo>
                    <a:pt x="69078" y="17270"/>
                  </a:lnTo>
                  <a:lnTo>
                    <a:pt x="69078" y="17471"/>
                  </a:lnTo>
                  <a:lnTo>
                    <a:pt x="69078" y="17672"/>
                  </a:lnTo>
                  <a:lnTo>
                    <a:pt x="69078" y="17873"/>
                  </a:lnTo>
                  <a:lnTo>
                    <a:pt x="68677" y="17873"/>
                  </a:lnTo>
                  <a:lnTo>
                    <a:pt x="68677" y="17672"/>
                  </a:lnTo>
                  <a:lnTo>
                    <a:pt x="69078" y="17270"/>
                  </a:lnTo>
                  <a:lnTo>
                    <a:pt x="68677" y="17270"/>
                  </a:lnTo>
                  <a:lnTo>
                    <a:pt x="67271" y="17471"/>
                  </a:lnTo>
                  <a:lnTo>
                    <a:pt x="66066" y="17672"/>
                  </a:lnTo>
                  <a:lnTo>
                    <a:pt x="65464" y="17873"/>
                  </a:lnTo>
                  <a:lnTo>
                    <a:pt x="65062" y="18274"/>
                  </a:lnTo>
                  <a:lnTo>
                    <a:pt x="64861" y="18475"/>
                  </a:lnTo>
                  <a:lnTo>
                    <a:pt x="65062" y="19078"/>
                  </a:lnTo>
                  <a:lnTo>
                    <a:pt x="65464" y="19078"/>
                  </a:lnTo>
                  <a:lnTo>
                    <a:pt x="65062" y="19278"/>
                  </a:lnTo>
                  <a:lnTo>
                    <a:pt x="64259" y="19078"/>
                  </a:lnTo>
                  <a:lnTo>
                    <a:pt x="63456" y="19078"/>
                  </a:lnTo>
                  <a:lnTo>
                    <a:pt x="62853" y="18475"/>
                  </a:lnTo>
                  <a:lnTo>
                    <a:pt x="62652" y="18074"/>
                  </a:lnTo>
                  <a:lnTo>
                    <a:pt x="62652" y="17672"/>
                  </a:lnTo>
                  <a:lnTo>
                    <a:pt x="62853" y="17069"/>
                  </a:lnTo>
                  <a:lnTo>
                    <a:pt x="63255" y="16467"/>
                  </a:lnTo>
                  <a:lnTo>
                    <a:pt x="63656" y="16065"/>
                  </a:lnTo>
                  <a:lnTo>
                    <a:pt x="63456" y="15865"/>
                  </a:lnTo>
                  <a:lnTo>
                    <a:pt x="63054" y="16065"/>
                  </a:lnTo>
                  <a:lnTo>
                    <a:pt x="62652" y="16266"/>
                  </a:lnTo>
                  <a:lnTo>
                    <a:pt x="62251" y="16467"/>
                  </a:lnTo>
                  <a:lnTo>
                    <a:pt x="62050" y="17069"/>
                  </a:lnTo>
                  <a:lnTo>
                    <a:pt x="62050" y="17672"/>
                  </a:lnTo>
                  <a:lnTo>
                    <a:pt x="60845" y="16869"/>
                  </a:lnTo>
                  <a:lnTo>
                    <a:pt x="60243" y="16467"/>
                  </a:lnTo>
                  <a:lnTo>
                    <a:pt x="59841" y="16266"/>
                  </a:lnTo>
                  <a:lnTo>
                    <a:pt x="59239" y="16467"/>
                  </a:lnTo>
                  <a:lnTo>
                    <a:pt x="57833" y="17873"/>
                  </a:lnTo>
                  <a:lnTo>
                    <a:pt x="58034" y="18074"/>
                  </a:lnTo>
                  <a:lnTo>
                    <a:pt x="57431" y="18274"/>
                  </a:lnTo>
                  <a:lnTo>
                    <a:pt x="57431" y="18074"/>
                  </a:lnTo>
                  <a:lnTo>
                    <a:pt x="57632" y="17873"/>
                  </a:lnTo>
                  <a:lnTo>
                    <a:pt x="57833" y="17873"/>
                  </a:lnTo>
                  <a:lnTo>
                    <a:pt x="56427" y="17069"/>
                  </a:lnTo>
                  <a:lnTo>
                    <a:pt x="55825" y="16668"/>
                  </a:lnTo>
                  <a:lnTo>
                    <a:pt x="55624" y="16668"/>
                  </a:lnTo>
                  <a:lnTo>
                    <a:pt x="55624" y="16869"/>
                  </a:lnTo>
                  <a:lnTo>
                    <a:pt x="55825" y="17069"/>
                  </a:lnTo>
                  <a:lnTo>
                    <a:pt x="56427" y="18274"/>
                  </a:lnTo>
                  <a:lnTo>
                    <a:pt x="56628" y="18676"/>
                  </a:lnTo>
                  <a:lnTo>
                    <a:pt x="56628" y="18877"/>
                  </a:lnTo>
                  <a:lnTo>
                    <a:pt x="57030" y="18877"/>
                  </a:lnTo>
                  <a:lnTo>
                    <a:pt x="57431" y="18676"/>
                  </a:lnTo>
                  <a:lnTo>
                    <a:pt x="57833" y="18475"/>
                  </a:lnTo>
                  <a:lnTo>
                    <a:pt x="58235" y="18676"/>
                  </a:lnTo>
                  <a:lnTo>
                    <a:pt x="57632" y="18877"/>
                  </a:lnTo>
                  <a:lnTo>
                    <a:pt x="57231" y="19278"/>
                  </a:lnTo>
                  <a:lnTo>
                    <a:pt x="56829" y="19680"/>
                  </a:lnTo>
                  <a:lnTo>
                    <a:pt x="56829" y="20082"/>
                  </a:lnTo>
                  <a:lnTo>
                    <a:pt x="56628" y="20483"/>
                  </a:lnTo>
                  <a:lnTo>
                    <a:pt x="56829" y="20684"/>
                  </a:lnTo>
                  <a:lnTo>
                    <a:pt x="57030" y="21086"/>
                  </a:lnTo>
                  <a:lnTo>
                    <a:pt x="57231" y="21286"/>
                  </a:lnTo>
                  <a:lnTo>
                    <a:pt x="55825" y="21487"/>
                  </a:lnTo>
                  <a:lnTo>
                    <a:pt x="55022" y="21286"/>
                  </a:lnTo>
                  <a:lnTo>
                    <a:pt x="55022" y="21086"/>
                  </a:lnTo>
                  <a:lnTo>
                    <a:pt x="55022" y="20885"/>
                  </a:lnTo>
                  <a:lnTo>
                    <a:pt x="55222" y="20483"/>
                  </a:lnTo>
                  <a:lnTo>
                    <a:pt x="55222" y="20282"/>
                  </a:lnTo>
                  <a:lnTo>
                    <a:pt x="54821" y="20082"/>
                  </a:lnTo>
                  <a:lnTo>
                    <a:pt x="53817" y="20082"/>
                  </a:lnTo>
                  <a:lnTo>
                    <a:pt x="54620" y="19479"/>
                  </a:lnTo>
                  <a:lnTo>
                    <a:pt x="55022" y="19078"/>
                  </a:lnTo>
                  <a:lnTo>
                    <a:pt x="54821" y="18877"/>
                  </a:lnTo>
                  <a:lnTo>
                    <a:pt x="52210" y="18877"/>
                  </a:lnTo>
                  <a:lnTo>
                    <a:pt x="52813" y="18475"/>
                  </a:lnTo>
                  <a:lnTo>
                    <a:pt x="52411" y="18274"/>
                  </a:lnTo>
                  <a:lnTo>
                    <a:pt x="52210" y="18274"/>
                  </a:lnTo>
                  <a:lnTo>
                    <a:pt x="52411" y="18074"/>
                  </a:lnTo>
                  <a:lnTo>
                    <a:pt x="52612" y="17672"/>
                  </a:lnTo>
                  <a:lnTo>
                    <a:pt x="53415" y="17069"/>
                  </a:lnTo>
                  <a:lnTo>
                    <a:pt x="53014" y="16467"/>
                  </a:lnTo>
                  <a:lnTo>
                    <a:pt x="52813" y="16065"/>
                  </a:lnTo>
                  <a:lnTo>
                    <a:pt x="52813" y="15664"/>
                  </a:lnTo>
                  <a:lnTo>
                    <a:pt x="52612" y="15865"/>
                  </a:lnTo>
                  <a:lnTo>
                    <a:pt x="51608" y="16065"/>
                  </a:lnTo>
                  <a:lnTo>
                    <a:pt x="52010" y="15865"/>
                  </a:lnTo>
                  <a:lnTo>
                    <a:pt x="51608" y="15664"/>
                  </a:lnTo>
                  <a:lnTo>
                    <a:pt x="51006" y="15664"/>
                  </a:lnTo>
                  <a:lnTo>
                    <a:pt x="51006" y="15463"/>
                  </a:lnTo>
                  <a:lnTo>
                    <a:pt x="51407" y="15262"/>
                  </a:lnTo>
                  <a:lnTo>
                    <a:pt x="50202" y="15262"/>
                  </a:lnTo>
                  <a:lnTo>
                    <a:pt x="49399" y="15061"/>
                  </a:lnTo>
                  <a:lnTo>
                    <a:pt x="48395" y="14459"/>
                  </a:lnTo>
                  <a:lnTo>
                    <a:pt x="48194" y="14359"/>
                  </a:lnTo>
                  <a:lnTo>
                    <a:pt x="48194" y="14359"/>
                  </a:lnTo>
                  <a:lnTo>
                    <a:pt x="48194" y="14660"/>
                  </a:lnTo>
                  <a:lnTo>
                    <a:pt x="47993" y="14459"/>
                  </a:lnTo>
                  <a:lnTo>
                    <a:pt x="48127" y="14325"/>
                  </a:lnTo>
                  <a:lnTo>
                    <a:pt x="48127" y="14325"/>
                  </a:lnTo>
                  <a:lnTo>
                    <a:pt x="47993" y="14258"/>
                  </a:lnTo>
                  <a:lnTo>
                    <a:pt x="47793" y="14459"/>
                  </a:lnTo>
                  <a:lnTo>
                    <a:pt x="47592" y="15061"/>
                  </a:lnTo>
                  <a:lnTo>
                    <a:pt x="47391" y="16266"/>
                  </a:lnTo>
                  <a:lnTo>
                    <a:pt x="47190" y="16467"/>
                  </a:lnTo>
                  <a:lnTo>
                    <a:pt x="47793" y="16467"/>
                  </a:lnTo>
                  <a:lnTo>
                    <a:pt x="48596" y="16266"/>
                  </a:lnTo>
                  <a:lnTo>
                    <a:pt x="49198" y="16065"/>
                  </a:lnTo>
                  <a:lnTo>
                    <a:pt x="49198" y="16065"/>
                  </a:lnTo>
                  <a:lnTo>
                    <a:pt x="48797" y="16668"/>
                  </a:lnTo>
                  <a:lnTo>
                    <a:pt x="48797" y="17069"/>
                  </a:lnTo>
                  <a:lnTo>
                    <a:pt x="48997" y="17270"/>
                  </a:lnTo>
                  <a:lnTo>
                    <a:pt x="49399" y="17270"/>
                  </a:lnTo>
                  <a:lnTo>
                    <a:pt x="49198" y="17672"/>
                  </a:lnTo>
                  <a:lnTo>
                    <a:pt x="48997" y="17873"/>
                  </a:lnTo>
                  <a:lnTo>
                    <a:pt x="48596" y="17672"/>
                  </a:lnTo>
                  <a:lnTo>
                    <a:pt x="48194" y="17471"/>
                  </a:lnTo>
                  <a:lnTo>
                    <a:pt x="47793" y="17270"/>
                  </a:lnTo>
                  <a:lnTo>
                    <a:pt x="47793" y="17471"/>
                  </a:lnTo>
                  <a:lnTo>
                    <a:pt x="47793" y="17672"/>
                  </a:lnTo>
                  <a:lnTo>
                    <a:pt x="47793" y="18074"/>
                  </a:lnTo>
                  <a:lnTo>
                    <a:pt x="47993" y="18274"/>
                  </a:lnTo>
                  <a:lnTo>
                    <a:pt x="48997" y="18074"/>
                  </a:lnTo>
                  <a:lnTo>
                    <a:pt x="49600" y="17873"/>
                  </a:lnTo>
                  <a:lnTo>
                    <a:pt x="49600" y="17873"/>
                  </a:lnTo>
                  <a:lnTo>
                    <a:pt x="48997" y="18475"/>
                  </a:lnTo>
                  <a:lnTo>
                    <a:pt x="47793" y="18475"/>
                  </a:lnTo>
                  <a:lnTo>
                    <a:pt x="46989" y="18274"/>
                  </a:lnTo>
                  <a:lnTo>
                    <a:pt x="46588" y="17873"/>
                  </a:lnTo>
                  <a:lnTo>
                    <a:pt x="46387" y="17471"/>
                  </a:lnTo>
                  <a:lnTo>
                    <a:pt x="46387" y="17270"/>
                  </a:lnTo>
                  <a:lnTo>
                    <a:pt x="45985" y="17270"/>
                  </a:lnTo>
                  <a:lnTo>
                    <a:pt x="44780" y="18877"/>
                  </a:lnTo>
                  <a:lnTo>
                    <a:pt x="44780" y="19278"/>
                  </a:lnTo>
                  <a:lnTo>
                    <a:pt x="44580" y="19680"/>
                  </a:lnTo>
                  <a:lnTo>
                    <a:pt x="43977" y="19881"/>
                  </a:lnTo>
                  <a:lnTo>
                    <a:pt x="43174" y="20082"/>
                  </a:lnTo>
                  <a:lnTo>
                    <a:pt x="42772" y="20483"/>
                  </a:lnTo>
                  <a:lnTo>
                    <a:pt x="42371" y="20684"/>
                  </a:lnTo>
                  <a:lnTo>
                    <a:pt x="42772" y="21286"/>
                  </a:lnTo>
                  <a:lnTo>
                    <a:pt x="42572" y="21487"/>
                  </a:lnTo>
                  <a:lnTo>
                    <a:pt x="42170" y="21487"/>
                  </a:lnTo>
                  <a:lnTo>
                    <a:pt x="41568" y="21286"/>
                  </a:lnTo>
                  <a:lnTo>
                    <a:pt x="40965" y="21086"/>
                  </a:lnTo>
                  <a:lnTo>
                    <a:pt x="40764" y="20885"/>
                  </a:lnTo>
                  <a:lnTo>
                    <a:pt x="40965" y="20684"/>
                  </a:lnTo>
                  <a:lnTo>
                    <a:pt x="41768" y="20684"/>
                  </a:lnTo>
                  <a:lnTo>
                    <a:pt x="41166" y="20483"/>
                  </a:lnTo>
                  <a:lnTo>
                    <a:pt x="40563" y="20483"/>
                  </a:lnTo>
                  <a:lnTo>
                    <a:pt x="40363" y="20684"/>
                  </a:lnTo>
                  <a:lnTo>
                    <a:pt x="39961" y="21286"/>
                  </a:lnTo>
                  <a:lnTo>
                    <a:pt x="39760" y="21286"/>
                  </a:lnTo>
                  <a:lnTo>
                    <a:pt x="39359" y="21086"/>
                  </a:lnTo>
                  <a:lnTo>
                    <a:pt x="38957" y="21086"/>
                  </a:lnTo>
                  <a:lnTo>
                    <a:pt x="39158" y="20885"/>
                  </a:lnTo>
                  <a:lnTo>
                    <a:pt x="39961" y="20684"/>
                  </a:lnTo>
                  <a:lnTo>
                    <a:pt x="39760" y="20082"/>
                  </a:lnTo>
                  <a:lnTo>
                    <a:pt x="39559" y="19881"/>
                  </a:lnTo>
                  <a:lnTo>
                    <a:pt x="38957" y="19881"/>
                  </a:lnTo>
                  <a:lnTo>
                    <a:pt x="38154" y="19680"/>
                  </a:lnTo>
                  <a:lnTo>
                    <a:pt x="37752" y="19881"/>
                  </a:lnTo>
                  <a:lnTo>
                    <a:pt x="37752" y="20082"/>
                  </a:lnTo>
                  <a:lnTo>
                    <a:pt x="37953" y="20282"/>
                  </a:lnTo>
                  <a:lnTo>
                    <a:pt x="37953" y="20483"/>
                  </a:lnTo>
                  <a:lnTo>
                    <a:pt x="37953" y="20684"/>
                  </a:lnTo>
                  <a:lnTo>
                    <a:pt x="38154" y="20885"/>
                  </a:lnTo>
                  <a:lnTo>
                    <a:pt x="38355" y="21086"/>
                  </a:lnTo>
                  <a:lnTo>
                    <a:pt x="38355" y="21487"/>
                  </a:lnTo>
                  <a:lnTo>
                    <a:pt x="37551" y="21487"/>
                  </a:lnTo>
                  <a:lnTo>
                    <a:pt x="37351" y="21286"/>
                  </a:lnTo>
                  <a:lnTo>
                    <a:pt x="37752" y="21086"/>
                  </a:lnTo>
                  <a:lnTo>
                    <a:pt x="37953" y="20684"/>
                  </a:lnTo>
                  <a:lnTo>
                    <a:pt x="36949" y="20885"/>
                  </a:lnTo>
                  <a:lnTo>
                    <a:pt x="36949" y="20684"/>
                  </a:lnTo>
                  <a:lnTo>
                    <a:pt x="36748" y="20885"/>
                  </a:lnTo>
                  <a:lnTo>
                    <a:pt x="36748" y="21086"/>
                  </a:lnTo>
                  <a:lnTo>
                    <a:pt x="37150" y="21086"/>
                  </a:lnTo>
                  <a:lnTo>
                    <a:pt x="36547" y="21286"/>
                  </a:lnTo>
                  <a:lnTo>
                    <a:pt x="36347" y="21286"/>
                  </a:lnTo>
                  <a:lnTo>
                    <a:pt x="36347" y="20483"/>
                  </a:lnTo>
                  <a:lnTo>
                    <a:pt x="36347" y="20082"/>
                  </a:lnTo>
                  <a:lnTo>
                    <a:pt x="36146" y="19881"/>
                  </a:lnTo>
                  <a:lnTo>
                    <a:pt x="35543" y="20082"/>
                  </a:lnTo>
                  <a:lnTo>
                    <a:pt x="34740" y="20684"/>
                  </a:lnTo>
                  <a:lnTo>
                    <a:pt x="34740" y="20483"/>
                  </a:lnTo>
                  <a:lnTo>
                    <a:pt x="34539" y="20082"/>
                  </a:lnTo>
                  <a:lnTo>
                    <a:pt x="34539" y="19881"/>
                  </a:lnTo>
                  <a:lnTo>
                    <a:pt x="34138" y="19881"/>
                  </a:lnTo>
                  <a:lnTo>
                    <a:pt x="32732" y="20282"/>
                  </a:lnTo>
                  <a:lnTo>
                    <a:pt x="32130" y="20684"/>
                  </a:lnTo>
                  <a:lnTo>
                    <a:pt x="31728" y="20885"/>
                  </a:lnTo>
                  <a:lnTo>
                    <a:pt x="31125" y="20885"/>
                  </a:lnTo>
                  <a:lnTo>
                    <a:pt x="31326" y="21286"/>
                  </a:lnTo>
                  <a:lnTo>
                    <a:pt x="31527" y="21688"/>
                  </a:lnTo>
                  <a:lnTo>
                    <a:pt x="31527" y="21889"/>
                  </a:lnTo>
                  <a:lnTo>
                    <a:pt x="31125" y="22090"/>
                  </a:lnTo>
                  <a:lnTo>
                    <a:pt x="32330" y="22090"/>
                  </a:lnTo>
                  <a:lnTo>
                    <a:pt x="32933" y="21889"/>
                  </a:lnTo>
                  <a:lnTo>
                    <a:pt x="33535" y="21889"/>
                  </a:lnTo>
                  <a:lnTo>
                    <a:pt x="33937" y="22090"/>
                  </a:lnTo>
                  <a:lnTo>
                    <a:pt x="34338" y="22290"/>
                  </a:lnTo>
                  <a:lnTo>
                    <a:pt x="34338" y="22090"/>
                  </a:lnTo>
                  <a:lnTo>
                    <a:pt x="34539" y="22090"/>
                  </a:lnTo>
                  <a:lnTo>
                    <a:pt x="34338" y="22290"/>
                  </a:lnTo>
                  <a:lnTo>
                    <a:pt x="34740" y="22692"/>
                  </a:lnTo>
                  <a:lnTo>
                    <a:pt x="34740" y="22893"/>
                  </a:lnTo>
                  <a:lnTo>
                    <a:pt x="34539" y="23094"/>
                  </a:lnTo>
                  <a:lnTo>
                    <a:pt x="34138" y="23295"/>
                  </a:lnTo>
                  <a:lnTo>
                    <a:pt x="33736" y="23094"/>
                  </a:lnTo>
                  <a:lnTo>
                    <a:pt x="34138" y="22893"/>
                  </a:lnTo>
                  <a:lnTo>
                    <a:pt x="34138" y="22893"/>
                  </a:lnTo>
                  <a:lnTo>
                    <a:pt x="33334" y="23094"/>
                  </a:lnTo>
                  <a:lnTo>
                    <a:pt x="33334" y="23295"/>
                  </a:lnTo>
                  <a:lnTo>
                    <a:pt x="33535" y="23696"/>
                  </a:lnTo>
                  <a:lnTo>
                    <a:pt x="33334" y="23897"/>
                  </a:lnTo>
                  <a:lnTo>
                    <a:pt x="33134" y="24098"/>
                  </a:lnTo>
                  <a:lnTo>
                    <a:pt x="34138" y="24299"/>
                  </a:lnTo>
                  <a:lnTo>
                    <a:pt x="33736" y="24299"/>
                  </a:lnTo>
                  <a:lnTo>
                    <a:pt x="33334" y="24499"/>
                  </a:lnTo>
                  <a:lnTo>
                    <a:pt x="33937" y="24499"/>
                  </a:lnTo>
                  <a:lnTo>
                    <a:pt x="33937" y="24700"/>
                  </a:lnTo>
                  <a:lnTo>
                    <a:pt x="33535" y="24901"/>
                  </a:lnTo>
                  <a:lnTo>
                    <a:pt x="33334" y="24901"/>
                  </a:lnTo>
                  <a:lnTo>
                    <a:pt x="33134" y="24700"/>
                  </a:lnTo>
                  <a:lnTo>
                    <a:pt x="33134" y="25704"/>
                  </a:lnTo>
                  <a:lnTo>
                    <a:pt x="33334" y="26507"/>
                  </a:lnTo>
                  <a:lnTo>
                    <a:pt x="33736" y="27511"/>
                  </a:lnTo>
                  <a:lnTo>
                    <a:pt x="33535" y="27712"/>
                  </a:lnTo>
                  <a:lnTo>
                    <a:pt x="33134" y="27913"/>
                  </a:lnTo>
                  <a:lnTo>
                    <a:pt x="32933" y="27929"/>
                  </a:lnTo>
                  <a:lnTo>
                    <a:pt x="32933" y="27929"/>
                  </a:lnTo>
                  <a:lnTo>
                    <a:pt x="32933" y="28114"/>
                  </a:lnTo>
                  <a:lnTo>
                    <a:pt x="32732" y="28114"/>
                  </a:lnTo>
                  <a:lnTo>
                    <a:pt x="32732" y="27944"/>
                  </a:lnTo>
                  <a:lnTo>
                    <a:pt x="32732" y="27944"/>
                  </a:lnTo>
                  <a:lnTo>
                    <a:pt x="30523" y="28114"/>
                  </a:lnTo>
                  <a:lnTo>
                    <a:pt x="31728" y="26909"/>
                  </a:lnTo>
                  <a:lnTo>
                    <a:pt x="32130" y="26507"/>
                  </a:lnTo>
                  <a:lnTo>
                    <a:pt x="31929" y="26307"/>
                  </a:lnTo>
                  <a:lnTo>
                    <a:pt x="31326" y="26307"/>
                  </a:lnTo>
                  <a:lnTo>
                    <a:pt x="31326" y="26507"/>
                  </a:lnTo>
                  <a:lnTo>
                    <a:pt x="30925" y="26708"/>
                  </a:lnTo>
                  <a:lnTo>
                    <a:pt x="31125" y="26507"/>
                  </a:lnTo>
                  <a:lnTo>
                    <a:pt x="31326" y="26307"/>
                  </a:lnTo>
                  <a:lnTo>
                    <a:pt x="30925" y="26307"/>
                  </a:lnTo>
                  <a:lnTo>
                    <a:pt x="28917" y="26909"/>
                  </a:lnTo>
                  <a:lnTo>
                    <a:pt x="28917" y="26708"/>
                  </a:lnTo>
                  <a:lnTo>
                    <a:pt x="28716" y="26708"/>
                  </a:lnTo>
                  <a:lnTo>
                    <a:pt x="28314" y="26909"/>
                  </a:lnTo>
                  <a:lnTo>
                    <a:pt x="28113" y="27110"/>
                  </a:lnTo>
                  <a:lnTo>
                    <a:pt x="28314" y="27110"/>
                  </a:lnTo>
                  <a:lnTo>
                    <a:pt x="28314" y="27712"/>
                  </a:lnTo>
                  <a:lnTo>
                    <a:pt x="28515" y="27913"/>
                  </a:lnTo>
                  <a:lnTo>
                    <a:pt x="29117" y="27913"/>
                  </a:lnTo>
                  <a:lnTo>
                    <a:pt x="29519" y="28114"/>
                  </a:lnTo>
                  <a:lnTo>
                    <a:pt x="29720" y="28515"/>
                  </a:lnTo>
                  <a:lnTo>
                    <a:pt x="29318" y="28716"/>
                  </a:lnTo>
                  <a:lnTo>
                    <a:pt x="29117" y="28716"/>
                  </a:lnTo>
                  <a:lnTo>
                    <a:pt x="28515" y="28315"/>
                  </a:lnTo>
                  <a:lnTo>
                    <a:pt x="28113" y="28315"/>
                  </a:lnTo>
                  <a:lnTo>
                    <a:pt x="28113" y="28917"/>
                  </a:lnTo>
                  <a:lnTo>
                    <a:pt x="28515" y="28716"/>
                  </a:lnTo>
                  <a:lnTo>
                    <a:pt x="28314" y="28917"/>
                  </a:lnTo>
                  <a:lnTo>
                    <a:pt x="28314" y="29118"/>
                  </a:lnTo>
                  <a:lnTo>
                    <a:pt x="28314" y="29319"/>
                  </a:lnTo>
                  <a:lnTo>
                    <a:pt x="29318" y="29118"/>
                  </a:lnTo>
                  <a:lnTo>
                    <a:pt x="29318" y="29921"/>
                  </a:lnTo>
                  <a:lnTo>
                    <a:pt x="29318" y="30122"/>
                  </a:lnTo>
                  <a:lnTo>
                    <a:pt x="28917" y="30323"/>
                  </a:lnTo>
                  <a:lnTo>
                    <a:pt x="28515" y="30323"/>
                  </a:lnTo>
                  <a:lnTo>
                    <a:pt x="27913" y="30122"/>
                  </a:lnTo>
                  <a:lnTo>
                    <a:pt x="28113" y="30524"/>
                  </a:lnTo>
                  <a:lnTo>
                    <a:pt x="27511" y="30524"/>
                  </a:lnTo>
                  <a:lnTo>
                    <a:pt x="27310" y="30724"/>
                  </a:lnTo>
                  <a:lnTo>
                    <a:pt x="27109" y="30524"/>
                  </a:lnTo>
                  <a:lnTo>
                    <a:pt x="26909" y="31126"/>
                  </a:lnTo>
                  <a:lnTo>
                    <a:pt x="26507" y="31327"/>
                  </a:lnTo>
                  <a:lnTo>
                    <a:pt x="25904" y="31528"/>
                  </a:lnTo>
                  <a:lnTo>
                    <a:pt x="25101" y="31528"/>
                  </a:lnTo>
                  <a:lnTo>
                    <a:pt x="26507" y="32331"/>
                  </a:lnTo>
                  <a:lnTo>
                    <a:pt x="26507" y="31929"/>
                  </a:lnTo>
                  <a:lnTo>
                    <a:pt x="26507" y="31728"/>
                  </a:lnTo>
                  <a:lnTo>
                    <a:pt x="26909" y="31728"/>
                  </a:lnTo>
                  <a:lnTo>
                    <a:pt x="27511" y="32130"/>
                  </a:lnTo>
                  <a:lnTo>
                    <a:pt x="27913" y="32130"/>
                  </a:lnTo>
                  <a:lnTo>
                    <a:pt x="27913" y="31728"/>
                  </a:lnTo>
                  <a:lnTo>
                    <a:pt x="27913" y="31528"/>
                  </a:lnTo>
                  <a:lnTo>
                    <a:pt x="28113" y="31528"/>
                  </a:lnTo>
                  <a:lnTo>
                    <a:pt x="28515" y="31728"/>
                  </a:lnTo>
                  <a:lnTo>
                    <a:pt x="28716" y="32130"/>
                  </a:lnTo>
                  <a:lnTo>
                    <a:pt x="28716" y="32331"/>
                  </a:lnTo>
                  <a:lnTo>
                    <a:pt x="29519" y="32331"/>
                  </a:lnTo>
                  <a:lnTo>
                    <a:pt x="29318" y="32130"/>
                  </a:lnTo>
                  <a:lnTo>
                    <a:pt x="29318" y="31929"/>
                  </a:lnTo>
                  <a:lnTo>
                    <a:pt x="29318" y="31728"/>
                  </a:lnTo>
                  <a:lnTo>
                    <a:pt x="30724" y="31728"/>
                  </a:lnTo>
                  <a:lnTo>
                    <a:pt x="31326" y="31528"/>
                  </a:lnTo>
                  <a:lnTo>
                    <a:pt x="31728" y="31126"/>
                  </a:lnTo>
                  <a:lnTo>
                    <a:pt x="30724" y="31327"/>
                  </a:lnTo>
                  <a:lnTo>
                    <a:pt x="30322" y="31327"/>
                  </a:lnTo>
                  <a:lnTo>
                    <a:pt x="30322" y="31126"/>
                  </a:lnTo>
                  <a:lnTo>
                    <a:pt x="30724" y="30925"/>
                  </a:lnTo>
                  <a:lnTo>
                    <a:pt x="31929" y="30323"/>
                  </a:lnTo>
                  <a:lnTo>
                    <a:pt x="32732" y="30323"/>
                  </a:lnTo>
                  <a:lnTo>
                    <a:pt x="33134" y="30524"/>
                  </a:lnTo>
                  <a:lnTo>
                    <a:pt x="32933" y="30925"/>
                  </a:lnTo>
                  <a:lnTo>
                    <a:pt x="32732" y="31126"/>
                  </a:lnTo>
                  <a:lnTo>
                    <a:pt x="31929" y="31528"/>
                  </a:lnTo>
                  <a:lnTo>
                    <a:pt x="31326" y="31728"/>
                  </a:lnTo>
                  <a:lnTo>
                    <a:pt x="31527" y="31929"/>
                  </a:lnTo>
                  <a:lnTo>
                    <a:pt x="31326" y="32532"/>
                  </a:lnTo>
                  <a:lnTo>
                    <a:pt x="31125" y="32933"/>
                  </a:lnTo>
                  <a:lnTo>
                    <a:pt x="30925" y="33134"/>
                  </a:lnTo>
                  <a:lnTo>
                    <a:pt x="30523" y="33335"/>
                  </a:lnTo>
                  <a:lnTo>
                    <a:pt x="29720" y="33536"/>
                  </a:lnTo>
                  <a:lnTo>
                    <a:pt x="28716" y="33335"/>
                  </a:lnTo>
                  <a:lnTo>
                    <a:pt x="27913" y="33134"/>
                  </a:lnTo>
                  <a:lnTo>
                    <a:pt x="27109" y="33134"/>
                  </a:lnTo>
                  <a:lnTo>
                    <a:pt x="26708" y="33335"/>
                  </a:lnTo>
                  <a:lnTo>
                    <a:pt x="26507" y="33536"/>
                  </a:lnTo>
                  <a:lnTo>
                    <a:pt x="26306" y="33736"/>
                  </a:lnTo>
                  <a:lnTo>
                    <a:pt x="26306" y="34138"/>
                  </a:lnTo>
                  <a:lnTo>
                    <a:pt x="26708" y="34138"/>
                  </a:lnTo>
                  <a:lnTo>
                    <a:pt x="26909" y="33937"/>
                  </a:lnTo>
                  <a:lnTo>
                    <a:pt x="27310" y="33536"/>
                  </a:lnTo>
                  <a:lnTo>
                    <a:pt x="27712" y="33536"/>
                  </a:lnTo>
                  <a:lnTo>
                    <a:pt x="28515" y="34540"/>
                  </a:lnTo>
                  <a:lnTo>
                    <a:pt x="29318" y="33937"/>
                  </a:lnTo>
                  <a:lnTo>
                    <a:pt x="29117" y="34339"/>
                  </a:lnTo>
                  <a:lnTo>
                    <a:pt x="28515" y="34941"/>
                  </a:lnTo>
                  <a:lnTo>
                    <a:pt x="28716" y="35142"/>
                  </a:lnTo>
                  <a:lnTo>
                    <a:pt x="28917" y="35142"/>
                  </a:lnTo>
                  <a:lnTo>
                    <a:pt x="28917" y="34941"/>
                  </a:lnTo>
                  <a:lnTo>
                    <a:pt x="29117" y="34741"/>
                  </a:lnTo>
                  <a:lnTo>
                    <a:pt x="29519" y="34941"/>
                  </a:lnTo>
                  <a:lnTo>
                    <a:pt x="29921" y="35142"/>
                  </a:lnTo>
                  <a:lnTo>
                    <a:pt x="30121" y="34941"/>
                  </a:lnTo>
                  <a:lnTo>
                    <a:pt x="29921" y="34941"/>
                  </a:lnTo>
                  <a:lnTo>
                    <a:pt x="29921" y="34741"/>
                  </a:lnTo>
                  <a:lnTo>
                    <a:pt x="30121" y="34540"/>
                  </a:lnTo>
                  <a:lnTo>
                    <a:pt x="30322" y="34540"/>
                  </a:lnTo>
                  <a:lnTo>
                    <a:pt x="30724" y="34941"/>
                  </a:lnTo>
                  <a:lnTo>
                    <a:pt x="31125" y="35544"/>
                  </a:lnTo>
                  <a:lnTo>
                    <a:pt x="31125" y="35745"/>
                  </a:lnTo>
                  <a:lnTo>
                    <a:pt x="30925" y="35745"/>
                  </a:lnTo>
                  <a:lnTo>
                    <a:pt x="29519" y="35343"/>
                  </a:lnTo>
                  <a:lnTo>
                    <a:pt x="29720" y="35544"/>
                  </a:lnTo>
                  <a:lnTo>
                    <a:pt x="29519" y="35745"/>
                  </a:lnTo>
                  <a:lnTo>
                    <a:pt x="28917" y="35945"/>
                  </a:lnTo>
                  <a:lnTo>
                    <a:pt x="28515" y="35745"/>
                  </a:lnTo>
                  <a:lnTo>
                    <a:pt x="28314" y="35745"/>
                  </a:lnTo>
                  <a:lnTo>
                    <a:pt x="28716" y="35544"/>
                  </a:lnTo>
                  <a:lnTo>
                    <a:pt x="27712" y="35544"/>
                  </a:lnTo>
                  <a:lnTo>
                    <a:pt x="27712" y="35745"/>
                  </a:lnTo>
                  <a:lnTo>
                    <a:pt x="27913" y="36146"/>
                  </a:lnTo>
                  <a:lnTo>
                    <a:pt x="28113" y="36347"/>
                  </a:lnTo>
                  <a:lnTo>
                    <a:pt x="28113" y="36749"/>
                  </a:lnTo>
                  <a:lnTo>
                    <a:pt x="27712" y="36949"/>
                  </a:lnTo>
                  <a:lnTo>
                    <a:pt x="27109" y="37150"/>
                  </a:lnTo>
                  <a:lnTo>
                    <a:pt x="26306" y="37953"/>
                  </a:lnTo>
                  <a:lnTo>
                    <a:pt x="25302" y="38355"/>
                  </a:lnTo>
                  <a:lnTo>
                    <a:pt x="23896" y="38957"/>
                  </a:lnTo>
                  <a:lnTo>
                    <a:pt x="22290" y="39359"/>
                  </a:lnTo>
                  <a:lnTo>
                    <a:pt x="18475" y="40162"/>
                  </a:lnTo>
                  <a:lnTo>
                    <a:pt x="14258" y="40765"/>
                  </a:lnTo>
                  <a:lnTo>
                    <a:pt x="9840" y="41568"/>
                  </a:lnTo>
                  <a:lnTo>
                    <a:pt x="7832" y="42170"/>
                  </a:lnTo>
                  <a:lnTo>
                    <a:pt x="6024" y="42572"/>
                  </a:lnTo>
                  <a:lnTo>
                    <a:pt x="4418" y="43375"/>
                  </a:lnTo>
                  <a:lnTo>
                    <a:pt x="3012" y="43978"/>
                  </a:lnTo>
                  <a:lnTo>
                    <a:pt x="2008" y="44982"/>
                  </a:lnTo>
                  <a:lnTo>
                    <a:pt x="1205" y="45986"/>
                  </a:lnTo>
                  <a:lnTo>
                    <a:pt x="603" y="47191"/>
                  </a:lnTo>
                  <a:lnTo>
                    <a:pt x="0" y="47994"/>
                  </a:lnTo>
                  <a:lnTo>
                    <a:pt x="0" y="48596"/>
                  </a:lnTo>
                  <a:lnTo>
                    <a:pt x="0" y="48998"/>
                  </a:lnTo>
                  <a:lnTo>
                    <a:pt x="201" y="49399"/>
                  </a:lnTo>
                  <a:lnTo>
                    <a:pt x="1004" y="49801"/>
                  </a:lnTo>
                  <a:lnTo>
                    <a:pt x="803" y="48797"/>
                  </a:lnTo>
                  <a:lnTo>
                    <a:pt x="1004" y="48195"/>
                  </a:lnTo>
                  <a:lnTo>
                    <a:pt x="1205" y="47994"/>
                  </a:lnTo>
                  <a:lnTo>
                    <a:pt x="1406" y="47994"/>
                  </a:lnTo>
                  <a:lnTo>
                    <a:pt x="2008" y="48395"/>
                  </a:lnTo>
                  <a:lnTo>
                    <a:pt x="2410" y="48596"/>
                  </a:lnTo>
                  <a:lnTo>
                    <a:pt x="2611" y="48395"/>
                  </a:lnTo>
                  <a:lnTo>
                    <a:pt x="3213" y="48596"/>
                  </a:lnTo>
                  <a:lnTo>
                    <a:pt x="3213" y="48797"/>
                  </a:lnTo>
                  <a:lnTo>
                    <a:pt x="3012" y="48797"/>
                  </a:lnTo>
                  <a:lnTo>
                    <a:pt x="2611" y="49199"/>
                  </a:lnTo>
                  <a:lnTo>
                    <a:pt x="2008" y="49600"/>
                  </a:lnTo>
                  <a:lnTo>
                    <a:pt x="1607" y="49801"/>
                  </a:lnTo>
                  <a:lnTo>
                    <a:pt x="1607" y="50203"/>
                  </a:lnTo>
                  <a:lnTo>
                    <a:pt x="1607" y="50604"/>
                  </a:lnTo>
                  <a:lnTo>
                    <a:pt x="1607" y="51207"/>
                  </a:lnTo>
                  <a:lnTo>
                    <a:pt x="2008" y="51809"/>
                  </a:lnTo>
                  <a:lnTo>
                    <a:pt x="2812" y="52412"/>
                  </a:lnTo>
                  <a:lnTo>
                    <a:pt x="3816" y="53215"/>
                  </a:lnTo>
                  <a:lnTo>
                    <a:pt x="5020" y="54018"/>
                  </a:lnTo>
                  <a:lnTo>
                    <a:pt x="4820" y="54620"/>
                  </a:lnTo>
                  <a:lnTo>
                    <a:pt x="4619" y="54821"/>
                  </a:lnTo>
                  <a:lnTo>
                    <a:pt x="4418" y="54219"/>
                  </a:lnTo>
                  <a:lnTo>
                    <a:pt x="4016" y="53416"/>
                  </a:lnTo>
                  <a:lnTo>
                    <a:pt x="3816" y="53416"/>
                  </a:lnTo>
                  <a:lnTo>
                    <a:pt x="3615" y="53616"/>
                  </a:lnTo>
                  <a:lnTo>
                    <a:pt x="3615" y="55424"/>
                  </a:lnTo>
                  <a:lnTo>
                    <a:pt x="3816" y="56829"/>
                  </a:lnTo>
                  <a:lnTo>
                    <a:pt x="4418" y="59239"/>
                  </a:lnTo>
                  <a:lnTo>
                    <a:pt x="5020" y="61448"/>
                  </a:lnTo>
                  <a:lnTo>
                    <a:pt x="5623" y="63858"/>
                  </a:lnTo>
                  <a:lnTo>
                    <a:pt x="6828" y="63657"/>
                  </a:lnTo>
                  <a:lnTo>
                    <a:pt x="7430" y="63657"/>
                  </a:lnTo>
                  <a:lnTo>
                    <a:pt x="7229" y="64058"/>
                  </a:lnTo>
                  <a:lnTo>
                    <a:pt x="6828" y="64460"/>
                  </a:lnTo>
                  <a:lnTo>
                    <a:pt x="6426" y="64862"/>
                  </a:lnTo>
                  <a:lnTo>
                    <a:pt x="6024" y="65263"/>
                  </a:lnTo>
                  <a:lnTo>
                    <a:pt x="5824" y="65866"/>
                  </a:lnTo>
                  <a:lnTo>
                    <a:pt x="6024" y="66066"/>
                  </a:lnTo>
                  <a:lnTo>
                    <a:pt x="6225" y="66267"/>
                  </a:lnTo>
                  <a:lnTo>
                    <a:pt x="6627" y="67271"/>
                  </a:lnTo>
                  <a:lnTo>
                    <a:pt x="7029" y="67673"/>
                  </a:lnTo>
                  <a:lnTo>
                    <a:pt x="7229" y="67673"/>
                  </a:lnTo>
                  <a:lnTo>
                    <a:pt x="7430" y="67472"/>
                  </a:lnTo>
                  <a:lnTo>
                    <a:pt x="8033" y="67472"/>
                  </a:lnTo>
                  <a:lnTo>
                    <a:pt x="8434" y="67673"/>
                  </a:lnTo>
                  <a:lnTo>
                    <a:pt x="8836" y="68476"/>
                  </a:lnTo>
                  <a:lnTo>
                    <a:pt x="8836" y="67673"/>
                  </a:lnTo>
                  <a:lnTo>
                    <a:pt x="8836" y="67271"/>
                  </a:lnTo>
                  <a:lnTo>
                    <a:pt x="9037" y="67472"/>
                  </a:lnTo>
                  <a:lnTo>
                    <a:pt x="9438" y="68275"/>
                  </a:lnTo>
                  <a:lnTo>
                    <a:pt x="9438" y="67472"/>
                  </a:lnTo>
                  <a:lnTo>
                    <a:pt x="9639" y="67271"/>
                  </a:lnTo>
                  <a:lnTo>
                    <a:pt x="9840" y="67271"/>
                  </a:lnTo>
                  <a:lnTo>
                    <a:pt x="10041" y="67472"/>
                  </a:lnTo>
                  <a:lnTo>
                    <a:pt x="10241" y="67673"/>
                  </a:lnTo>
                  <a:lnTo>
                    <a:pt x="10442" y="67874"/>
                  </a:lnTo>
                  <a:lnTo>
                    <a:pt x="10442" y="67472"/>
                  </a:lnTo>
                  <a:lnTo>
                    <a:pt x="10241" y="66669"/>
                  </a:lnTo>
                  <a:lnTo>
                    <a:pt x="10844" y="67874"/>
                  </a:lnTo>
                  <a:lnTo>
                    <a:pt x="11045" y="67874"/>
                  </a:lnTo>
                  <a:lnTo>
                    <a:pt x="11045" y="67673"/>
                  </a:lnTo>
                  <a:lnTo>
                    <a:pt x="11245" y="67271"/>
                  </a:lnTo>
                  <a:lnTo>
                    <a:pt x="11446" y="67070"/>
                  </a:lnTo>
                  <a:lnTo>
                    <a:pt x="11848" y="67271"/>
                  </a:lnTo>
                  <a:lnTo>
                    <a:pt x="12250" y="67874"/>
                  </a:lnTo>
                  <a:lnTo>
                    <a:pt x="12651" y="66870"/>
                  </a:lnTo>
                  <a:lnTo>
                    <a:pt x="12651" y="67271"/>
                  </a:lnTo>
                  <a:lnTo>
                    <a:pt x="12651" y="67874"/>
                  </a:lnTo>
                  <a:lnTo>
                    <a:pt x="12852" y="68074"/>
                  </a:lnTo>
                  <a:lnTo>
                    <a:pt x="13454" y="67673"/>
                  </a:lnTo>
                  <a:lnTo>
                    <a:pt x="14458" y="66669"/>
                  </a:lnTo>
                  <a:lnTo>
                    <a:pt x="14860" y="66267"/>
                  </a:lnTo>
                  <a:lnTo>
                    <a:pt x="15462" y="66066"/>
                  </a:lnTo>
                  <a:lnTo>
                    <a:pt x="16467" y="67070"/>
                  </a:lnTo>
                  <a:lnTo>
                    <a:pt x="15864" y="66267"/>
                  </a:lnTo>
                  <a:lnTo>
                    <a:pt x="16266" y="66267"/>
                  </a:lnTo>
                  <a:lnTo>
                    <a:pt x="16667" y="66468"/>
                  </a:lnTo>
                  <a:lnTo>
                    <a:pt x="17069" y="67070"/>
                  </a:lnTo>
                  <a:lnTo>
                    <a:pt x="17270" y="67271"/>
                  </a:lnTo>
                  <a:lnTo>
                    <a:pt x="17270" y="67070"/>
                  </a:lnTo>
                  <a:lnTo>
                    <a:pt x="17671" y="65866"/>
                  </a:lnTo>
                  <a:lnTo>
                    <a:pt x="17872" y="66669"/>
                  </a:lnTo>
                  <a:lnTo>
                    <a:pt x="18274" y="67070"/>
                  </a:lnTo>
                  <a:lnTo>
                    <a:pt x="18876" y="67070"/>
                  </a:lnTo>
                  <a:lnTo>
                    <a:pt x="19077" y="66669"/>
                  </a:lnTo>
                  <a:lnTo>
                    <a:pt x="19077" y="66267"/>
                  </a:lnTo>
                  <a:lnTo>
                    <a:pt x="18073" y="65464"/>
                  </a:lnTo>
                  <a:lnTo>
                    <a:pt x="18073" y="65263"/>
                  </a:lnTo>
                  <a:lnTo>
                    <a:pt x="18475" y="65263"/>
                  </a:lnTo>
                  <a:lnTo>
                    <a:pt x="19479" y="65464"/>
                  </a:lnTo>
                  <a:lnTo>
                    <a:pt x="19880" y="65263"/>
                  </a:lnTo>
                  <a:lnTo>
                    <a:pt x="20081" y="65062"/>
                  </a:lnTo>
                  <a:lnTo>
                    <a:pt x="20483" y="65062"/>
                  </a:lnTo>
                  <a:lnTo>
                    <a:pt x="20483" y="65263"/>
                  </a:lnTo>
                  <a:lnTo>
                    <a:pt x="20081" y="65665"/>
                  </a:lnTo>
                  <a:lnTo>
                    <a:pt x="19679" y="66066"/>
                  </a:lnTo>
                  <a:lnTo>
                    <a:pt x="19679" y="66468"/>
                  </a:lnTo>
                  <a:lnTo>
                    <a:pt x="20081" y="66669"/>
                  </a:lnTo>
                  <a:lnTo>
                    <a:pt x="19278" y="67070"/>
                  </a:lnTo>
                  <a:lnTo>
                    <a:pt x="20483" y="67472"/>
                  </a:lnTo>
                  <a:lnTo>
                    <a:pt x="22290" y="67874"/>
                  </a:lnTo>
                  <a:lnTo>
                    <a:pt x="22892" y="68074"/>
                  </a:lnTo>
                  <a:lnTo>
                    <a:pt x="22892" y="68275"/>
                  </a:lnTo>
                  <a:lnTo>
                    <a:pt x="23093" y="68677"/>
                  </a:lnTo>
                  <a:lnTo>
                    <a:pt x="22892" y="68074"/>
                  </a:lnTo>
                  <a:lnTo>
                    <a:pt x="22892" y="68074"/>
                  </a:lnTo>
                  <a:lnTo>
                    <a:pt x="23294" y="68476"/>
                  </a:lnTo>
                  <a:lnTo>
                    <a:pt x="23896" y="69882"/>
                  </a:lnTo>
                  <a:lnTo>
                    <a:pt x="22892" y="70083"/>
                  </a:lnTo>
                  <a:lnTo>
                    <a:pt x="22692" y="70283"/>
                  </a:lnTo>
                  <a:lnTo>
                    <a:pt x="22892" y="70484"/>
                  </a:lnTo>
                  <a:lnTo>
                    <a:pt x="24097" y="70685"/>
                  </a:lnTo>
                  <a:lnTo>
                    <a:pt x="23997" y="71287"/>
                  </a:lnTo>
                  <a:lnTo>
                    <a:pt x="24097" y="71087"/>
                  </a:lnTo>
                  <a:lnTo>
                    <a:pt x="24499" y="71087"/>
                  </a:lnTo>
                  <a:lnTo>
                    <a:pt x="24298" y="71488"/>
                  </a:lnTo>
                  <a:lnTo>
                    <a:pt x="23963" y="71488"/>
                  </a:lnTo>
                  <a:lnTo>
                    <a:pt x="23896" y="71890"/>
                  </a:lnTo>
                  <a:lnTo>
                    <a:pt x="24097" y="72693"/>
                  </a:lnTo>
                  <a:lnTo>
                    <a:pt x="24499" y="73697"/>
                  </a:lnTo>
                  <a:lnTo>
                    <a:pt x="24700" y="74300"/>
                  </a:lnTo>
                  <a:lnTo>
                    <a:pt x="24700" y="74902"/>
                  </a:lnTo>
                  <a:lnTo>
                    <a:pt x="24298" y="75906"/>
                  </a:lnTo>
                  <a:lnTo>
                    <a:pt x="23696" y="77312"/>
                  </a:lnTo>
                  <a:lnTo>
                    <a:pt x="23896" y="77512"/>
                  </a:lnTo>
                  <a:lnTo>
                    <a:pt x="24097" y="77713"/>
                  </a:lnTo>
                  <a:lnTo>
                    <a:pt x="23896" y="77713"/>
                  </a:lnTo>
                  <a:lnTo>
                    <a:pt x="23896" y="78115"/>
                  </a:lnTo>
                  <a:lnTo>
                    <a:pt x="23896" y="78516"/>
                  </a:lnTo>
                  <a:lnTo>
                    <a:pt x="24298" y="78717"/>
                  </a:lnTo>
                  <a:lnTo>
                    <a:pt x="24700" y="78918"/>
                  </a:lnTo>
                  <a:lnTo>
                    <a:pt x="25302" y="78918"/>
                  </a:lnTo>
                  <a:lnTo>
                    <a:pt x="25302" y="78717"/>
                  </a:lnTo>
                  <a:lnTo>
                    <a:pt x="24900" y="78316"/>
                  </a:lnTo>
                  <a:lnTo>
                    <a:pt x="24700" y="78516"/>
                  </a:lnTo>
                  <a:lnTo>
                    <a:pt x="24499" y="78516"/>
                  </a:lnTo>
                  <a:lnTo>
                    <a:pt x="24499" y="78316"/>
                  </a:lnTo>
                  <a:lnTo>
                    <a:pt x="24900" y="78115"/>
                  </a:lnTo>
                  <a:lnTo>
                    <a:pt x="24097" y="78115"/>
                  </a:lnTo>
                  <a:lnTo>
                    <a:pt x="24700" y="77914"/>
                  </a:lnTo>
                  <a:lnTo>
                    <a:pt x="25704" y="77914"/>
                  </a:lnTo>
                  <a:lnTo>
                    <a:pt x="25904" y="78115"/>
                  </a:lnTo>
                  <a:lnTo>
                    <a:pt x="26105" y="78316"/>
                  </a:lnTo>
                  <a:lnTo>
                    <a:pt x="26306" y="77713"/>
                  </a:lnTo>
                  <a:lnTo>
                    <a:pt x="26507" y="77512"/>
                  </a:lnTo>
                  <a:lnTo>
                    <a:pt x="26708" y="77512"/>
                  </a:lnTo>
                  <a:lnTo>
                    <a:pt x="26909" y="77713"/>
                  </a:lnTo>
                  <a:lnTo>
                    <a:pt x="26909" y="78115"/>
                  </a:lnTo>
                  <a:lnTo>
                    <a:pt x="26909" y="78316"/>
                  </a:lnTo>
                  <a:lnTo>
                    <a:pt x="26507" y="78316"/>
                  </a:lnTo>
                  <a:lnTo>
                    <a:pt x="26105" y="78918"/>
                  </a:lnTo>
                  <a:lnTo>
                    <a:pt x="26105" y="79320"/>
                  </a:lnTo>
                  <a:lnTo>
                    <a:pt x="26708" y="79721"/>
                  </a:lnTo>
                  <a:lnTo>
                    <a:pt x="26708" y="79922"/>
                  </a:lnTo>
                  <a:lnTo>
                    <a:pt x="26708" y="80123"/>
                  </a:lnTo>
                  <a:lnTo>
                    <a:pt x="26306" y="80123"/>
                  </a:lnTo>
                  <a:lnTo>
                    <a:pt x="25704" y="80324"/>
                  </a:lnTo>
                  <a:lnTo>
                    <a:pt x="24700" y="80324"/>
                  </a:lnTo>
                  <a:lnTo>
                    <a:pt x="24900" y="80525"/>
                  </a:lnTo>
                  <a:lnTo>
                    <a:pt x="24700" y="80725"/>
                  </a:lnTo>
                  <a:lnTo>
                    <a:pt x="24700" y="80926"/>
                  </a:lnTo>
                  <a:lnTo>
                    <a:pt x="24499" y="81328"/>
                  </a:lnTo>
                  <a:lnTo>
                    <a:pt x="24900" y="81529"/>
                  </a:lnTo>
                  <a:lnTo>
                    <a:pt x="25101" y="81529"/>
                  </a:lnTo>
                  <a:lnTo>
                    <a:pt x="25704" y="81127"/>
                  </a:lnTo>
                  <a:lnTo>
                    <a:pt x="26105" y="80525"/>
                  </a:lnTo>
                  <a:lnTo>
                    <a:pt x="26507" y="80525"/>
                  </a:lnTo>
                  <a:lnTo>
                    <a:pt x="26708" y="80725"/>
                  </a:lnTo>
                  <a:lnTo>
                    <a:pt x="26708" y="80926"/>
                  </a:lnTo>
                  <a:lnTo>
                    <a:pt x="26105" y="80926"/>
                  </a:lnTo>
                  <a:lnTo>
                    <a:pt x="26105" y="81328"/>
                  </a:lnTo>
                  <a:lnTo>
                    <a:pt x="26105" y="81729"/>
                  </a:lnTo>
                  <a:lnTo>
                    <a:pt x="26306" y="82332"/>
                  </a:lnTo>
                  <a:lnTo>
                    <a:pt x="26105" y="83336"/>
                  </a:lnTo>
                  <a:lnTo>
                    <a:pt x="26306" y="83336"/>
                  </a:lnTo>
                  <a:lnTo>
                    <a:pt x="25503" y="83537"/>
                  </a:lnTo>
                  <a:lnTo>
                    <a:pt x="25302" y="83737"/>
                  </a:lnTo>
                  <a:lnTo>
                    <a:pt x="25302" y="83938"/>
                  </a:lnTo>
                  <a:lnTo>
                    <a:pt x="25704" y="84340"/>
                  </a:lnTo>
                  <a:lnTo>
                    <a:pt x="25904" y="84741"/>
                  </a:lnTo>
                  <a:lnTo>
                    <a:pt x="25904" y="85143"/>
                  </a:lnTo>
                  <a:lnTo>
                    <a:pt x="25704" y="85344"/>
                  </a:lnTo>
                  <a:lnTo>
                    <a:pt x="25101" y="85344"/>
                  </a:lnTo>
                  <a:lnTo>
                    <a:pt x="24499" y="85143"/>
                  </a:lnTo>
                  <a:lnTo>
                    <a:pt x="24298" y="84942"/>
                  </a:lnTo>
                  <a:lnTo>
                    <a:pt x="24298" y="85143"/>
                  </a:lnTo>
                  <a:lnTo>
                    <a:pt x="24499" y="85545"/>
                  </a:lnTo>
                  <a:lnTo>
                    <a:pt x="25101" y="86348"/>
                  </a:lnTo>
                  <a:lnTo>
                    <a:pt x="24700" y="86549"/>
                  </a:lnTo>
                  <a:lnTo>
                    <a:pt x="24900" y="86750"/>
                  </a:lnTo>
                  <a:lnTo>
                    <a:pt x="25101" y="87151"/>
                  </a:lnTo>
                  <a:lnTo>
                    <a:pt x="25101" y="87954"/>
                  </a:lnTo>
                  <a:lnTo>
                    <a:pt x="25141" y="88155"/>
                  </a:lnTo>
                  <a:lnTo>
                    <a:pt x="25503" y="88155"/>
                  </a:lnTo>
                  <a:lnTo>
                    <a:pt x="25503" y="88356"/>
                  </a:lnTo>
                  <a:lnTo>
                    <a:pt x="25146" y="88178"/>
                  </a:lnTo>
                  <a:lnTo>
                    <a:pt x="25146" y="88178"/>
                  </a:lnTo>
                  <a:lnTo>
                    <a:pt x="25302" y="88958"/>
                  </a:lnTo>
                  <a:lnTo>
                    <a:pt x="25904" y="90967"/>
                  </a:lnTo>
                  <a:lnTo>
                    <a:pt x="26306" y="90766"/>
                  </a:lnTo>
                  <a:lnTo>
                    <a:pt x="26708" y="90565"/>
                  </a:lnTo>
                  <a:lnTo>
                    <a:pt x="27310" y="90967"/>
                  </a:lnTo>
                  <a:lnTo>
                    <a:pt x="27712" y="91167"/>
                  </a:lnTo>
                  <a:lnTo>
                    <a:pt x="27913" y="91167"/>
                  </a:lnTo>
                  <a:lnTo>
                    <a:pt x="28113" y="90967"/>
                  </a:lnTo>
                  <a:lnTo>
                    <a:pt x="28314" y="90364"/>
                  </a:lnTo>
                  <a:lnTo>
                    <a:pt x="28113" y="90163"/>
                  </a:lnTo>
                  <a:lnTo>
                    <a:pt x="28716" y="90163"/>
                  </a:lnTo>
                  <a:lnTo>
                    <a:pt x="29117" y="90364"/>
                  </a:lnTo>
                  <a:lnTo>
                    <a:pt x="28716" y="90565"/>
                  </a:lnTo>
                  <a:lnTo>
                    <a:pt x="30121" y="90766"/>
                  </a:lnTo>
                  <a:lnTo>
                    <a:pt x="30322" y="90967"/>
                  </a:lnTo>
                  <a:lnTo>
                    <a:pt x="30523" y="90967"/>
                  </a:lnTo>
                  <a:lnTo>
                    <a:pt x="30523" y="91569"/>
                  </a:lnTo>
                  <a:lnTo>
                    <a:pt x="30523" y="91971"/>
                  </a:lnTo>
                  <a:lnTo>
                    <a:pt x="30724" y="92573"/>
                  </a:lnTo>
                  <a:lnTo>
                    <a:pt x="31125" y="91569"/>
                  </a:lnTo>
                  <a:lnTo>
                    <a:pt x="31326" y="91569"/>
                  </a:lnTo>
                  <a:lnTo>
                    <a:pt x="31728" y="92171"/>
                  </a:lnTo>
                  <a:lnTo>
                    <a:pt x="31929" y="92573"/>
                  </a:lnTo>
                  <a:lnTo>
                    <a:pt x="32130" y="92774"/>
                  </a:lnTo>
                  <a:lnTo>
                    <a:pt x="32330" y="92372"/>
                  </a:lnTo>
                  <a:lnTo>
                    <a:pt x="32732" y="91971"/>
                  </a:lnTo>
                  <a:lnTo>
                    <a:pt x="33535" y="91770"/>
                  </a:lnTo>
                  <a:lnTo>
                    <a:pt x="33736" y="91770"/>
                  </a:lnTo>
                  <a:lnTo>
                    <a:pt x="33736" y="91971"/>
                  </a:lnTo>
                  <a:lnTo>
                    <a:pt x="33535" y="92171"/>
                  </a:lnTo>
                  <a:lnTo>
                    <a:pt x="32933" y="92573"/>
                  </a:lnTo>
                  <a:lnTo>
                    <a:pt x="33134" y="92774"/>
                  </a:lnTo>
                  <a:lnTo>
                    <a:pt x="33535" y="92774"/>
                  </a:lnTo>
                  <a:lnTo>
                    <a:pt x="33736" y="92573"/>
                  </a:lnTo>
                  <a:lnTo>
                    <a:pt x="34338" y="92573"/>
                  </a:lnTo>
                  <a:lnTo>
                    <a:pt x="34138" y="92171"/>
                  </a:lnTo>
                  <a:lnTo>
                    <a:pt x="34338" y="91770"/>
                  </a:lnTo>
                  <a:lnTo>
                    <a:pt x="34941" y="91569"/>
                  </a:lnTo>
                  <a:lnTo>
                    <a:pt x="35744" y="91368"/>
                  </a:lnTo>
                  <a:lnTo>
                    <a:pt x="35945" y="91167"/>
                  </a:lnTo>
                  <a:lnTo>
                    <a:pt x="35744" y="90766"/>
                  </a:lnTo>
                  <a:lnTo>
                    <a:pt x="35543" y="90766"/>
                  </a:lnTo>
                  <a:lnTo>
                    <a:pt x="35142" y="90565"/>
                  </a:lnTo>
                  <a:lnTo>
                    <a:pt x="34740" y="90565"/>
                  </a:lnTo>
                  <a:lnTo>
                    <a:pt x="34539" y="90766"/>
                  </a:lnTo>
                  <a:lnTo>
                    <a:pt x="34338" y="90967"/>
                  </a:lnTo>
                  <a:lnTo>
                    <a:pt x="33736" y="90766"/>
                  </a:lnTo>
                  <a:lnTo>
                    <a:pt x="33535" y="90565"/>
                  </a:lnTo>
                  <a:lnTo>
                    <a:pt x="33736" y="90364"/>
                  </a:lnTo>
                  <a:lnTo>
                    <a:pt x="34138" y="90364"/>
                  </a:lnTo>
                  <a:lnTo>
                    <a:pt x="34941" y="89962"/>
                  </a:lnTo>
                  <a:lnTo>
                    <a:pt x="35342" y="89962"/>
                  </a:lnTo>
                  <a:lnTo>
                    <a:pt x="35342" y="89762"/>
                  </a:lnTo>
                  <a:lnTo>
                    <a:pt x="33736" y="88758"/>
                  </a:lnTo>
                  <a:lnTo>
                    <a:pt x="32330" y="87954"/>
                  </a:lnTo>
                  <a:lnTo>
                    <a:pt x="31929" y="87352"/>
                  </a:lnTo>
                  <a:lnTo>
                    <a:pt x="31929" y="87151"/>
                  </a:lnTo>
                  <a:lnTo>
                    <a:pt x="32531" y="86950"/>
                  </a:lnTo>
                  <a:lnTo>
                    <a:pt x="33535" y="86750"/>
                  </a:lnTo>
                  <a:lnTo>
                    <a:pt x="34138" y="86750"/>
                  </a:lnTo>
                  <a:lnTo>
                    <a:pt x="33937" y="86950"/>
                  </a:lnTo>
                  <a:lnTo>
                    <a:pt x="33334" y="87352"/>
                  </a:lnTo>
                  <a:lnTo>
                    <a:pt x="33134" y="87754"/>
                  </a:lnTo>
                  <a:lnTo>
                    <a:pt x="34740" y="87954"/>
                  </a:lnTo>
                  <a:lnTo>
                    <a:pt x="35342" y="87954"/>
                  </a:lnTo>
                  <a:lnTo>
                    <a:pt x="35543" y="87754"/>
                  </a:lnTo>
                  <a:lnTo>
                    <a:pt x="35543" y="87553"/>
                  </a:lnTo>
                  <a:lnTo>
                    <a:pt x="35543" y="87352"/>
                  </a:lnTo>
                  <a:lnTo>
                    <a:pt x="35377" y="87144"/>
                  </a:lnTo>
                  <a:lnTo>
                    <a:pt x="35377" y="87144"/>
                  </a:lnTo>
                  <a:lnTo>
                    <a:pt x="36347" y="86950"/>
                  </a:lnTo>
                  <a:lnTo>
                    <a:pt x="36547" y="86950"/>
                  </a:lnTo>
                  <a:lnTo>
                    <a:pt x="36547" y="87151"/>
                  </a:lnTo>
                  <a:lnTo>
                    <a:pt x="36547" y="87553"/>
                  </a:lnTo>
                  <a:lnTo>
                    <a:pt x="36748" y="87754"/>
                  </a:lnTo>
                  <a:lnTo>
                    <a:pt x="36347" y="87954"/>
                  </a:lnTo>
                  <a:lnTo>
                    <a:pt x="35342" y="87954"/>
                  </a:lnTo>
                  <a:lnTo>
                    <a:pt x="36547" y="88155"/>
                  </a:lnTo>
                  <a:lnTo>
                    <a:pt x="37351" y="88155"/>
                  </a:lnTo>
                  <a:lnTo>
                    <a:pt x="37551" y="87954"/>
                  </a:lnTo>
                  <a:lnTo>
                    <a:pt x="37752" y="87553"/>
                  </a:lnTo>
                  <a:lnTo>
                    <a:pt x="37752" y="87352"/>
                  </a:lnTo>
                  <a:lnTo>
                    <a:pt x="37752" y="86950"/>
                  </a:lnTo>
                  <a:lnTo>
                    <a:pt x="38756" y="86950"/>
                  </a:lnTo>
                  <a:lnTo>
                    <a:pt x="38756" y="87352"/>
                  </a:lnTo>
                  <a:lnTo>
                    <a:pt x="38957" y="87352"/>
                  </a:lnTo>
                  <a:lnTo>
                    <a:pt x="39158" y="87151"/>
                  </a:lnTo>
                  <a:lnTo>
                    <a:pt x="39359" y="87151"/>
                  </a:lnTo>
                  <a:lnTo>
                    <a:pt x="39760" y="87352"/>
                  </a:lnTo>
                  <a:lnTo>
                    <a:pt x="39961" y="87954"/>
                  </a:lnTo>
                  <a:lnTo>
                    <a:pt x="39760" y="88155"/>
                  </a:lnTo>
                  <a:lnTo>
                    <a:pt x="39760" y="88356"/>
                  </a:lnTo>
                  <a:lnTo>
                    <a:pt x="40363" y="88155"/>
                  </a:lnTo>
                  <a:lnTo>
                    <a:pt x="41166" y="88155"/>
                  </a:lnTo>
                  <a:lnTo>
                    <a:pt x="41166" y="88557"/>
                  </a:lnTo>
                  <a:lnTo>
                    <a:pt x="40965" y="88758"/>
                  </a:lnTo>
                  <a:lnTo>
                    <a:pt x="40764" y="88758"/>
                  </a:lnTo>
                  <a:lnTo>
                    <a:pt x="41367" y="88958"/>
                  </a:lnTo>
                  <a:lnTo>
                    <a:pt x="42371" y="88958"/>
                  </a:lnTo>
                  <a:lnTo>
                    <a:pt x="42521" y="88908"/>
                  </a:lnTo>
                  <a:lnTo>
                    <a:pt x="42521" y="88908"/>
                  </a:lnTo>
                  <a:lnTo>
                    <a:pt x="42371" y="88758"/>
                  </a:lnTo>
                  <a:lnTo>
                    <a:pt x="42170" y="88557"/>
                  </a:lnTo>
                  <a:lnTo>
                    <a:pt x="42170" y="88155"/>
                  </a:lnTo>
                  <a:lnTo>
                    <a:pt x="42572" y="87954"/>
                  </a:lnTo>
                  <a:lnTo>
                    <a:pt x="42772" y="87754"/>
                  </a:lnTo>
                  <a:lnTo>
                    <a:pt x="43375" y="87754"/>
                  </a:lnTo>
                  <a:lnTo>
                    <a:pt x="43977" y="87954"/>
                  </a:lnTo>
                  <a:lnTo>
                    <a:pt x="42772" y="88155"/>
                  </a:lnTo>
                  <a:lnTo>
                    <a:pt x="42772" y="88356"/>
                  </a:lnTo>
                  <a:lnTo>
                    <a:pt x="42973" y="88557"/>
                  </a:lnTo>
                  <a:lnTo>
                    <a:pt x="43977" y="89159"/>
                  </a:lnTo>
                  <a:lnTo>
                    <a:pt x="44178" y="89561"/>
                  </a:lnTo>
                  <a:lnTo>
                    <a:pt x="44379" y="89962"/>
                  </a:lnTo>
                  <a:lnTo>
                    <a:pt x="43375" y="89762"/>
                  </a:lnTo>
                  <a:lnTo>
                    <a:pt x="42572" y="89360"/>
                  </a:lnTo>
                  <a:lnTo>
                    <a:pt x="42371" y="89561"/>
                  </a:lnTo>
                  <a:lnTo>
                    <a:pt x="42973" y="91167"/>
                  </a:lnTo>
                  <a:lnTo>
                    <a:pt x="44580" y="90565"/>
                  </a:lnTo>
                  <a:lnTo>
                    <a:pt x="44981" y="90565"/>
                  </a:lnTo>
                  <a:lnTo>
                    <a:pt x="45182" y="90766"/>
                  </a:lnTo>
                  <a:lnTo>
                    <a:pt x="45182" y="91167"/>
                  </a:lnTo>
                  <a:lnTo>
                    <a:pt x="44379" y="91368"/>
                  </a:lnTo>
                  <a:lnTo>
                    <a:pt x="44379" y="91569"/>
                  </a:lnTo>
                  <a:lnTo>
                    <a:pt x="44580" y="91770"/>
                  </a:lnTo>
                  <a:lnTo>
                    <a:pt x="44981" y="91770"/>
                  </a:lnTo>
                  <a:lnTo>
                    <a:pt x="45383" y="91569"/>
                  </a:lnTo>
                  <a:lnTo>
                    <a:pt x="45584" y="91167"/>
                  </a:lnTo>
                  <a:lnTo>
                    <a:pt x="45784" y="90766"/>
                  </a:lnTo>
                  <a:lnTo>
                    <a:pt x="45383" y="89962"/>
                  </a:lnTo>
                  <a:lnTo>
                    <a:pt x="45784" y="89561"/>
                  </a:lnTo>
                  <a:lnTo>
                    <a:pt x="45784" y="89360"/>
                  </a:lnTo>
                  <a:lnTo>
                    <a:pt x="45182" y="89561"/>
                  </a:lnTo>
                  <a:lnTo>
                    <a:pt x="44780" y="89762"/>
                  </a:lnTo>
                  <a:lnTo>
                    <a:pt x="44379" y="89762"/>
                  </a:lnTo>
                  <a:lnTo>
                    <a:pt x="44379" y="89360"/>
                  </a:lnTo>
                  <a:lnTo>
                    <a:pt x="44580" y="88758"/>
                  </a:lnTo>
                  <a:lnTo>
                    <a:pt x="45182" y="88758"/>
                  </a:lnTo>
                  <a:lnTo>
                    <a:pt x="45784" y="89159"/>
                  </a:lnTo>
                  <a:lnTo>
                    <a:pt x="46387" y="89962"/>
                  </a:lnTo>
                  <a:lnTo>
                    <a:pt x="46789" y="90967"/>
                  </a:lnTo>
                  <a:lnTo>
                    <a:pt x="47190" y="91770"/>
                  </a:lnTo>
                  <a:lnTo>
                    <a:pt x="47793" y="92372"/>
                  </a:lnTo>
                  <a:lnTo>
                    <a:pt x="47993" y="92573"/>
                  </a:lnTo>
                  <a:lnTo>
                    <a:pt x="48194" y="92573"/>
                  </a:lnTo>
                  <a:lnTo>
                    <a:pt x="48596" y="92372"/>
                  </a:lnTo>
                  <a:lnTo>
                    <a:pt x="48797" y="91971"/>
                  </a:lnTo>
                  <a:lnTo>
                    <a:pt x="49399" y="91971"/>
                  </a:lnTo>
                  <a:lnTo>
                    <a:pt x="49600" y="92171"/>
                  </a:lnTo>
                  <a:lnTo>
                    <a:pt x="49600" y="92573"/>
                  </a:lnTo>
                  <a:lnTo>
                    <a:pt x="48797" y="92774"/>
                  </a:lnTo>
                  <a:lnTo>
                    <a:pt x="48997" y="92975"/>
                  </a:lnTo>
                  <a:lnTo>
                    <a:pt x="49399" y="93175"/>
                  </a:lnTo>
                  <a:lnTo>
                    <a:pt x="49198" y="92774"/>
                  </a:lnTo>
                  <a:lnTo>
                    <a:pt x="49801" y="92573"/>
                  </a:lnTo>
                  <a:lnTo>
                    <a:pt x="50403" y="92573"/>
                  </a:lnTo>
                  <a:lnTo>
                    <a:pt x="51608" y="92774"/>
                  </a:lnTo>
                  <a:lnTo>
                    <a:pt x="53817" y="93577"/>
                  </a:lnTo>
                  <a:lnTo>
                    <a:pt x="53817" y="93376"/>
                  </a:lnTo>
                  <a:lnTo>
                    <a:pt x="53616" y="93175"/>
                  </a:lnTo>
                  <a:lnTo>
                    <a:pt x="53014" y="92774"/>
                  </a:lnTo>
                  <a:lnTo>
                    <a:pt x="53616" y="92573"/>
                  </a:lnTo>
                  <a:lnTo>
                    <a:pt x="53817" y="92372"/>
                  </a:lnTo>
                  <a:lnTo>
                    <a:pt x="54018" y="92171"/>
                  </a:lnTo>
                  <a:lnTo>
                    <a:pt x="54419" y="92171"/>
                  </a:lnTo>
                  <a:lnTo>
                    <a:pt x="54620" y="92372"/>
                  </a:lnTo>
                  <a:lnTo>
                    <a:pt x="54419" y="92573"/>
                  </a:lnTo>
                  <a:lnTo>
                    <a:pt x="56829" y="92573"/>
                  </a:lnTo>
                  <a:lnTo>
                    <a:pt x="57030" y="91971"/>
                  </a:lnTo>
                  <a:lnTo>
                    <a:pt x="57431" y="91167"/>
                  </a:lnTo>
                  <a:lnTo>
                    <a:pt x="58034" y="90163"/>
                  </a:lnTo>
                  <a:lnTo>
                    <a:pt x="58034" y="89762"/>
                  </a:lnTo>
                  <a:lnTo>
                    <a:pt x="57632" y="89561"/>
                  </a:lnTo>
                  <a:lnTo>
                    <a:pt x="56628" y="89360"/>
                  </a:lnTo>
                  <a:lnTo>
                    <a:pt x="55022" y="89159"/>
                  </a:lnTo>
                  <a:lnTo>
                    <a:pt x="55423" y="88958"/>
                  </a:lnTo>
                  <a:lnTo>
                    <a:pt x="56026" y="88958"/>
                  </a:lnTo>
                  <a:lnTo>
                    <a:pt x="56427" y="89159"/>
                  </a:lnTo>
                  <a:lnTo>
                    <a:pt x="56829" y="88958"/>
                  </a:lnTo>
                  <a:lnTo>
                    <a:pt x="56829" y="88356"/>
                  </a:lnTo>
                  <a:lnTo>
                    <a:pt x="57231" y="88356"/>
                  </a:lnTo>
                  <a:lnTo>
                    <a:pt x="57431" y="88557"/>
                  </a:lnTo>
                  <a:lnTo>
                    <a:pt x="57632" y="88356"/>
                  </a:lnTo>
                  <a:lnTo>
                    <a:pt x="57632" y="87954"/>
                  </a:lnTo>
                  <a:lnTo>
                    <a:pt x="57833" y="87954"/>
                  </a:lnTo>
                  <a:lnTo>
                    <a:pt x="58435" y="87754"/>
                  </a:lnTo>
                  <a:lnTo>
                    <a:pt x="58837" y="87553"/>
                  </a:lnTo>
                  <a:lnTo>
                    <a:pt x="59038" y="87352"/>
                  </a:lnTo>
                  <a:lnTo>
                    <a:pt x="59239" y="87151"/>
                  </a:lnTo>
                  <a:lnTo>
                    <a:pt x="59640" y="87352"/>
                  </a:lnTo>
                  <a:lnTo>
                    <a:pt x="59640" y="87553"/>
                  </a:lnTo>
                  <a:lnTo>
                    <a:pt x="59439" y="87754"/>
                  </a:lnTo>
                  <a:lnTo>
                    <a:pt x="59038" y="87754"/>
                  </a:lnTo>
                  <a:lnTo>
                    <a:pt x="58837" y="88155"/>
                  </a:lnTo>
                  <a:lnTo>
                    <a:pt x="58636" y="88557"/>
                  </a:lnTo>
                  <a:lnTo>
                    <a:pt x="58636" y="88958"/>
                  </a:lnTo>
                  <a:lnTo>
                    <a:pt x="59038" y="88958"/>
                  </a:lnTo>
                  <a:lnTo>
                    <a:pt x="59640" y="88758"/>
                  </a:lnTo>
                  <a:lnTo>
                    <a:pt x="59239" y="88557"/>
                  </a:lnTo>
                  <a:lnTo>
                    <a:pt x="59439" y="88557"/>
                  </a:lnTo>
                  <a:lnTo>
                    <a:pt x="59439" y="88356"/>
                  </a:lnTo>
                  <a:lnTo>
                    <a:pt x="59439" y="88155"/>
                  </a:lnTo>
                  <a:lnTo>
                    <a:pt x="59841" y="87954"/>
                  </a:lnTo>
                  <a:lnTo>
                    <a:pt x="59841" y="88155"/>
                  </a:lnTo>
                  <a:lnTo>
                    <a:pt x="59640" y="88356"/>
                  </a:lnTo>
                  <a:lnTo>
                    <a:pt x="59640" y="88758"/>
                  </a:lnTo>
                  <a:lnTo>
                    <a:pt x="59841" y="88958"/>
                  </a:lnTo>
                  <a:lnTo>
                    <a:pt x="59841" y="89360"/>
                  </a:lnTo>
                  <a:lnTo>
                    <a:pt x="59841" y="89762"/>
                  </a:lnTo>
                  <a:lnTo>
                    <a:pt x="59841" y="89962"/>
                  </a:lnTo>
                  <a:lnTo>
                    <a:pt x="60042" y="90163"/>
                  </a:lnTo>
                  <a:lnTo>
                    <a:pt x="60443" y="89962"/>
                  </a:lnTo>
                  <a:lnTo>
                    <a:pt x="60243" y="90364"/>
                  </a:lnTo>
                  <a:lnTo>
                    <a:pt x="59841" y="90766"/>
                  </a:lnTo>
                  <a:lnTo>
                    <a:pt x="59640" y="90967"/>
                  </a:lnTo>
                  <a:lnTo>
                    <a:pt x="59841" y="91167"/>
                  </a:lnTo>
                  <a:lnTo>
                    <a:pt x="60042" y="91368"/>
                  </a:lnTo>
                  <a:lnTo>
                    <a:pt x="60243" y="90766"/>
                  </a:lnTo>
                  <a:lnTo>
                    <a:pt x="60443" y="90565"/>
                  </a:lnTo>
                  <a:lnTo>
                    <a:pt x="60644" y="90565"/>
                  </a:lnTo>
                  <a:lnTo>
                    <a:pt x="60644" y="90967"/>
                  </a:lnTo>
                  <a:lnTo>
                    <a:pt x="60644" y="91569"/>
                  </a:lnTo>
                  <a:lnTo>
                    <a:pt x="60845" y="91770"/>
                  </a:lnTo>
                  <a:lnTo>
                    <a:pt x="61046" y="91569"/>
                  </a:lnTo>
                  <a:lnTo>
                    <a:pt x="61648" y="91368"/>
                  </a:lnTo>
                  <a:lnTo>
                    <a:pt x="61247" y="91167"/>
                  </a:lnTo>
                  <a:lnTo>
                    <a:pt x="61247" y="90967"/>
                  </a:lnTo>
                  <a:lnTo>
                    <a:pt x="61247" y="90766"/>
                  </a:lnTo>
                  <a:lnTo>
                    <a:pt x="61046" y="89962"/>
                  </a:lnTo>
                  <a:lnTo>
                    <a:pt x="61247" y="90163"/>
                  </a:lnTo>
                  <a:lnTo>
                    <a:pt x="61849" y="90364"/>
                  </a:lnTo>
                  <a:lnTo>
                    <a:pt x="62050" y="90364"/>
                  </a:lnTo>
                  <a:lnTo>
                    <a:pt x="62251" y="90163"/>
                  </a:lnTo>
                  <a:lnTo>
                    <a:pt x="62050" y="89762"/>
                  </a:lnTo>
                  <a:lnTo>
                    <a:pt x="61648" y="89561"/>
                  </a:lnTo>
                  <a:lnTo>
                    <a:pt x="61849" y="89159"/>
                  </a:lnTo>
                  <a:lnTo>
                    <a:pt x="62050" y="89360"/>
                  </a:lnTo>
                  <a:lnTo>
                    <a:pt x="62251" y="89360"/>
                  </a:lnTo>
                  <a:lnTo>
                    <a:pt x="62652" y="88958"/>
                  </a:lnTo>
                  <a:lnTo>
                    <a:pt x="63255" y="88758"/>
                  </a:lnTo>
                  <a:lnTo>
                    <a:pt x="63456" y="88758"/>
                  </a:lnTo>
                  <a:lnTo>
                    <a:pt x="63656" y="88958"/>
                  </a:lnTo>
                  <a:lnTo>
                    <a:pt x="63255" y="89159"/>
                  </a:lnTo>
                  <a:lnTo>
                    <a:pt x="63054" y="89561"/>
                  </a:lnTo>
                  <a:lnTo>
                    <a:pt x="63456" y="89762"/>
                  </a:lnTo>
                  <a:lnTo>
                    <a:pt x="63857" y="89762"/>
                  </a:lnTo>
                  <a:lnTo>
                    <a:pt x="64058" y="90364"/>
                  </a:lnTo>
                  <a:lnTo>
                    <a:pt x="64058" y="90565"/>
                  </a:lnTo>
                  <a:lnTo>
                    <a:pt x="64259" y="90565"/>
                  </a:lnTo>
                  <a:lnTo>
                    <a:pt x="64460" y="90364"/>
                  </a:lnTo>
                  <a:lnTo>
                    <a:pt x="65062" y="90163"/>
                  </a:lnTo>
                  <a:lnTo>
                    <a:pt x="65464" y="90163"/>
                  </a:lnTo>
                  <a:lnTo>
                    <a:pt x="66066" y="90364"/>
                  </a:lnTo>
                  <a:lnTo>
                    <a:pt x="66669" y="89962"/>
                  </a:lnTo>
                  <a:lnTo>
                    <a:pt x="66468" y="89762"/>
                  </a:lnTo>
                  <a:lnTo>
                    <a:pt x="66669" y="89762"/>
                  </a:lnTo>
                  <a:lnTo>
                    <a:pt x="66669" y="89962"/>
                  </a:lnTo>
                  <a:lnTo>
                    <a:pt x="67472" y="89962"/>
                  </a:lnTo>
                  <a:lnTo>
                    <a:pt x="69279" y="90364"/>
                  </a:lnTo>
                  <a:lnTo>
                    <a:pt x="70082" y="90565"/>
                  </a:lnTo>
                  <a:lnTo>
                    <a:pt x="70283" y="90364"/>
                  </a:lnTo>
                  <a:lnTo>
                    <a:pt x="69881" y="89762"/>
                  </a:lnTo>
                  <a:lnTo>
                    <a:pt x="70283" y="89360"/>
                  </a:lnTo>
                  <a:lnTo>
                    <a:pt x="70283" y="89159"/>
                  </a:lnTo>
                  <a:lnTo>
                    <a:pt x="69681" y="88958"/>
                  </a:lnTo>
                  <a:lnTo>
                    <a:pt x="69480" y="88758"/>
                  </a:lnTo>
                  <a:lnTo>
                    <a:pt x="69279" y="88758"/>
                  </a:lnTo>
                  <a:lnTo>
                    <a:pt x="69480" y="88557"/>
                  </a:lnTo>
                  <a:lnTo>
                    <a:pt x="70283" y="88356"/>
                  </a:lnTo>
                  <a:lnTo>
                    <a:pt x="70685" y="88758"/>
                  </a:lnTo>
                  <a:lnTo>
                    <a:pt x="70886" y="88758"/>
                  </a:lnTo>
                  <a:lnTo>
                    <a:pt x="71086" y="88557"/>
                  </a:lnTo>
                  <a:lnTo>
                    <a:pt x="71287" y="88356"/>
                  </a:lnTo>
                  <a:lnTo>
                    <a:pt x="71287" y="88155"/>
                  </a:lnTo>
                  <a:lnTo>
                    <a:pt x="71488" y="88155"/>
                  </a:lnTo>
                  <a:lnTo>
                    <a:pt x="71890" y="88356"/>
                  </a:lnTo>
                  <a:lnTo>
                    <a:pt x="71488" y="88758"/>
                  </a:lnTo>
                  <a:lnTo>
                    <a:pt x="71890" y="88758"/>
                  </a:lnTo>
                  <a:lnTo>
                    <a:pt x="72492" y="88958"/>
                  </a:lnTo>
                  <a:lnTo>
                    <a:pt x="72894" y="89159"/>
                  </a:lnTo>
                  <a:lnTo>
                    <a:pt x="73094" y="89360"/>
                  </a:lnTo>
                  <a:lnTo>
                    <a:pt x="72693" y="89962"/>
                  </a:lnTo>
                  <a:lnTo>
                    <a:pt x="72693" y="90163"/>
                  </a:lnTo>
                  <a:lnTo>
                    <a:pt x="73295" y="90364"/>
                  </a:lnTo>
                  <a:lnTo>
                    <a:pt x="74098" y="90565"/>
                  </a:lnTo>
                  <a:lnTo>
                    <a:pt x="74701" y="90565"/>
                  </a:lnTo>
                  <a:lnTo>
                    <a:pt x="75303" y="90766"/>
                  </a:lnTo>
                  <a:lnTo>
                    <a:pt x="75303" y="90967"/>
                  </a:lnTo>
                  <a:lnTo>
                    <a:pt x="74701" y="91368"/>
                  </a:lnTo>
                  <a:lnTo>
                    <a:pt x="75906" y="91167"/>
                  </a:lnTo>
                  <a:lnTo>
                    <a:pt x="76107" y="90967"/>
                  </a:lnTo>
                  <a:lnTo>
                    <a:pt x="75906" y="90766"/>
                  </a:lnTo>
                  <a:lnTo>
                    <a:pt x="75705" y="89962"/>
                  </a:lnTo>
                  <a:lnTo>
                    <a:pt x="75705" y="89360"/>
                  </a:lnTo>
                  <a:lnTo>
                    <a:pt x="75906" y="88758"/>
                  </a:lnTo>
                  <a:lnTo>
                    <a:pt x="76709" y="89360"/>
                  </a:lnTo>
                  <a:lnTo>
                    <a:pt x="77111" y="89762"/>
                  </a:lnTo>
                  <a:lnTo>
                    <a:pt x="77311" y="89762"/>
                  </a:lnTo>
                  <a:lnTo>
                    <a:pt x="77512" y="89561"/>
                  </a:lnTo>
                  <a:lnTo>
                    <a:pt x="77713" y="88758"/>
                  </a:lnTo>
                  <a:lnTo>
                    <a:pt x="78115" y="88557"/>
                  </a:lnTo>
                  <a:lnTo>
                    <a:pt x="78315" y="88356"/>
                  </a:lnTo>
                  <a:lnTo>
                    <a:pt x="78315" y="87954"/>
                  </a:lnTo>
                  <a:lnTo>
                    <a:pt x="78115" y="87754"/>
                  </a:lnTo>
                  <a:lnTo>
                    <a:pt x="77713" y="87754"/>
                  </a:lnTo>
                  <a:lnTo>
                    <a:pt x="77512" y="87954"/>
                  </a:lnTo>
                  <a:lnTo>
                    <a:pt x="77311" y="88155"/>
                  </a:lnTo>
                  <a:lnTo>
                    <a:pt x="77311" y="88758"/>
                  </a:lnTo>
                  <a:lnTo>
                    <a:pt x="76910" y="87954"/>
                  </a:lnTo>
                  <a:lnTo>
                    <a:pt x="76508" y="87151"/>
                  </a:lnTo>
                  <a:lnTo>
                    <a:pt x="76709" y="86750"/>
                  </a:lnTo>
                  <a:lnTo>
                    <a:pt x="76910" y="86549"/>
                  </a:lnTo>
                  <a:lnTo>
                    <a:pt x="77914" y="86549"/>
                  </a:lnTo>
                  <a:lnTo>
                    <a:pt x="77111" y="86950"/>
                  </a:lnTo>
                  <a:lnTo>
                    <a:pt x="77111" y="87151"/>
                  </a:lnTo>
                  <a:lnTo>
                    <a:pt x="77311" y="87352"/>
                  </a:lnTo>
                  <a:lnTo>
                    <a:pt x="77914" y="87352"/>
                  </a:lnTo>
                  <a:lnTo>
                    <a:pt x="78918" y="87151"/>
                  </a:lnTo>
                  <a:lnTo>
                    <a:pt x="78315" y="87151"/>
                  </a:lnTo>
                  <a:lnTo>
                    <a:pt x="78516" y="86549"/>
                  </a:lnTo>
                  <a:lnTo>
                    <a:pt x="78315" y="85946"/>
                  </a:lnTo>
                  <a:lnTo>
                    <a:pt x="77914" y="85143"/>
                  </a:lnTo>
                  <a:lnTo>
                    <a:pt x="77914" y="84942"/>
                  </a:lnTo>
                  <a:lnTo>
                    <a:pt x="78115" y="84741"/>
                  </a:lnTo>
                  <a:lnTo>
                    <a:pt x="78717" y="84541"/>
                  </a:lnTo>
                  <a:lnTo>
                    <a:pt x="80123" y="84541"/>
                  </a:lnTo>
                  <a:lnTo>
                    <a:pt x="78918" y="84942"/>
                  </a:lnTo>
                  <a:lnTo>
                    <a:pt x="78717" y="85344"/>
                  </a:lnTo>
                  <a:lnTo>
                    <a:pt x="78918" y="85545"/>
                  </a:lnTo>
                  <a:lnTo>
                    <a:pt x="79319" y="85946"/>
                  </a:lnTo>
                  <a:lnTo>
                    <a:pt x="79922" y="86348"/>
                  </a:lnTo>
                  <a:lnTo>
                    <a:pt x="80323" y="86750"/>
                  </a:lnTo>
                  <a:lnTo>
                    <a:pt x="80323" y="86950"/>
                  </a:lnTo>
                  <a:lnTo>
                    <a:pt x="80323" y="87151"/>
                  </a:lnTo>
                  <a:lnTo>
                    <a:pt x="79721" y="87754"/>
                  </a:lnTo>
                  <a:lnTo>
                    <a:pt x="81127" y="87151"/>
                  </a:lnTo>
                  <a:lnTo>
                    <a:pt x="82532" y="86549"/>
                  </a:lnTo>
                  <a:lnTo>
                    <a:pt x="83336" y="86348"/>
                  </a:lnTo>
                  <a:lnTo>
                    <a:pt x="82934" y="86348"/>
                  </a:lnTo>
                  <a:lnTo>
                    <a:pt x="83336" y="86147"/>
                  </a:lnTo>
                  <a:lnTo>
                    <a:pt x="83336" y="86348"/>
                  </a:lnTo>
                  <a:lnTo>
                    <a:pt x="83938" y="86348"/>
                  </a:lnTo>
                  <a:lnTo>
                    <a:pt x="84741" y="86549"/>
                  </a:lnTo>
                  <a:lnTo>
                    <a:pt x="85344" y="86750"/>
                  </a:lnTo>
                  <a:lnTo>
                    <a:pt x="84340" y="87754"/>
                  </a:lnTo>
                  <a:lnTo>
                    <a:pt x="84540" y="87553"/>
                  </a:lnTo>
                  <a:lnTo>
                    <a:pt x="84942" y="87754"/>
                  </a:lnTo>
                  <a:lnTo>
                    <a:pt x="85143" y="88155"/>
                  </a:lnTo>
                  <a:lnTo>
                    <a:pt x="85344" y="88958"/>
                  </a:lnTo>
                  <a:lnTo>
                    <a:pt x="85946" y="88557"/>
                  </a:lnTo>
                  <a:lnTo>
                    <a:pt x="86147" y="88356"/>
                  </a:lnTo>
                  <a:lnTo>
                    <a:pt x="86147" y="88155"/>
                  </a:lnTo>
                  <a:lnTo>
                    <a:pt x="85946" y="88155"/>
                  </a:lnTo>
                  <a:lnTo>
                    <a:pt x="85545" y="87754"/>
                  </a:lnTo>
                  <a:lnTo>
                    <a:pt x="85545" y="87553"/>
                  </a:lnTo>
                  <a:lnTo>
                    <a:pt x="85946" y="87553"/>
                  </a:lnTo>
                  <a:lnTo>
                    <a:pt x="86549" y="86950"/>
                  </a:lnTo>
                  <a:lnTo>
                    <a:pt x="86549" y="87352"/>
                  </a:lnTo>
                  <a:lnTo>
                    <a:pt x="86749" y="87754"/>
                  </a:lnTo>
                  <a:lnTo>
                    <a:pt x="86749" y="87954"/>
                  </a:lnTo>
                  <a:lnTo>
                    <a:pt x="86950" y="87954"/>
                  </a:lnTo>
                  <a:lnTo>
                    <a:pt x="86549" y="88356"/>
                  </a:lnTo>
                  <a:lnTo>
                    <a:pt x="86549" y="88557"/>
                  </a:lnTo>
                  <a:lnTo>
                    <a:pt x="87553" y="88557"/>
                  </a:lnTo>
                  <a:lnTo>
                    <a:pt x="88155" y="88356"/>
                  </a:lnTo>
                  <a:lnTo>
                    <a:pt x="88356" y="88155"/>
                  </a:lnTo>
                  <a:lnTo>
                    <a:pt x="88557" y="88155"/>
                  </a:lnTo>
                  <a:lnTo>
                    <a:pt x="88757" y="87954"/>
                  </a:lnTo>
                  <a:lnTo>
                    <a:pt x="88557" y="87352"/>
                  </a:lnTo>
                  <a:lnTo>
                    <a:pt x="88557" y="87151"/>
                  </a:lnTo>
                  <a:lnTo>
                    <a:pt x="88757" y="86950"/>
                  </a:lnTo>
                  <a:lnTo>
                    <a:pt x="89561" y="87352"/>
                  </a:lnTo>
                  <a:lnTo>
                    <a:pt x="90163" y="87754"/>
                  </a:lnTo>
                  <a:lnTo>
                    <a:pt x="89962" y="87754"/>
                  </a:lnTo>
                  <a:lnTo>
                    <a:pt x="89360" y="87553"/>
                  </a:lnTo>
                  <a:lnTo>
                    <a:pt x="89962" y="88155"/>
                  </a:lnTo>
                  <a:lnTo>
                    <a:pt x="89962" y="88758"/>
                  </a:lnTo>
                  <a:lnTo>
                    <a:pt x="89761" y="89360"/>
                  </a:lnTo>
                  <a:lnTo>
                    <a:pt x="89561" y="89762"/>
                  </a:lnTo>
                  <a:lnTo>
                    <a:pt x="89159" y="90364"/>
                  </a:lnTo>
                  <a:lnTo>
                    <a:pt x="88757" y="90766"/>
                  </a:lnTo>
                  <a:lnTo>
                    <a:pt x="88757" y="91368"/>
                  </a:lnTo>
                  <a:lnTo>
                    <a:pt x="88958" y="91971"/>
                  </a:lnTo>
                  <a:lnTo>
                    <a:pt x="88557" y="92171"/>
                  </a:lnTo>
                  <a:lnTo>
                    <a:pt x="89360" y="91971"/>
                  </a:lnTo>
                  <a:lnTo>
                    <a:pt x="90966" y="91971"/>
                  </a:lnTo>
                  <a:lnTo>
                    <a:pt x="91167" y="92372"/>
                  </a:lnTo>
                  <a:lnTo>
                    <a:pt x="91167" y="91569"/>
                  </a:lnTo>
                  <a:lnTo>
                    <a:pt x="91368" y="91569"/>
                  </a:lnTo>
                  <a:lnTo>
                    <a:pt x="91569" y="91770"/>
                  </a:lnTo>
                  <a:lnTo>
                    <a:pt x="91970" y="92372"/>
                  </a:lnTo>
                  <a:lnTo>
                    <a:pt x="92372" y="92774"/>
                  </a:lnTo>
                  <a:lnTo>
                    <a:pt x="92774" y="92372"/>
                  </a:lnTo>
                  <a:lnTo>
                    <a:pt x="92573" y="92171"/>
                  </a:lnTo>
                  <a:lnTo>
                    <a:pt x="92372" y="92171"/>
                  </a:lnTo>
                  <a:lnTo>
                    <a:pt x="92171" y="91971"/>
                  </a:lnTo>
                  <a:lnTo>
                    <a:pt x="92171" y="91770"/>
                  </a:lnTo>
                  <a:lnTo>
                    <a:pt x="92372" y="91569"/>
                  </a:lnTo>
                  <a:lnTo>
                    <a:pt x="92573" y="91569"/>
                  </a:lnTo>
                  <a:lnTo>
                    <a:pt x="92573" y="91770"/>
                  </a:lnTo>
                  <a:lnTo>
                    <a:pt x="93376" y="92171"/>
                  </a:lnTo>
                  <a:lnTo>
                    <a:pt x="93778" y="91971"/>
                  </a:lnTo>
                  <a:lnTo>
                    <a:pt x="94179" y="91770"/>
                  </a:lnTo>
                  <a:lnTo>
                    <a:pt x="94380" y="91167"/>
                  </a:lnTo>
                  <a:lnTo>
                    <a:pt x="94581" y="90766"/>
                  </a:lnTo>
                  <a:lnTo>
                    <a:pt x="94782" y="90565"/>
                  </a:lnTo>
                  <a:lnTo>
                    <a:pt x="94982" y="90565"/>
                  </a:lnTo>
                  <a:lnTo>
                    <a:pt x="95384" y="91167"/>
                  </a:lnTo>
                  <a:lnTo>
                    <a:pt x="96589" y="91167"/>
                  </a:lnTo>
                  <a:lnTo>
                    <a:pt x="96991" y="90967"/>
                  </a:lnTo>
                  <a:lnTo>
                    <a:pt x="97593" y="90967"/>
                  </a:lnTo>
                  <a:lnTo>
                    <a:pt x="97995" y="91167"/>
                  </a:lnTo>
                  <a:lnTo>
                    <a:pt x="97794" y="91368"/>
                  </a:lnTo>
                  <a:lnTo>
                    <a:pt x="97392" y="91368"/>
                  </a:lnTo>
                  <a:lnTo>
                    <a:pt x="96991" y="91569"/>
                  </a:lnTo>
                  <a:lnTo>
                    <a:pt x="98195" y="91368"/>
                  </a:lnTo>
                  <a:lnTo>
                    <a:pt x="99802" y="91368"/>
                  </a:lnTo>
                  <a:lnTo>
                    <a:pt x="100605" y="91167"/>
                  </a:lnTo>
                  <a:lnTo>
                    <a:pt x="100204" y="90967"/>
                  </a:lnTo>
                  <a:lnTo>
                    <a:pt x="99601" y="90967"/>
                  </a:lnTo>
                  <a:lnTo>
                    <a:pt x="100003" y="90565"/>
                  </a:lnTo>
                  <a:lnTo>
                    <a:pt x="99601" y="90163"/>
                  </a:lnTo>
                  <a:lnTo>
                    <a:pt x="99802" y="89962"/>
                  </a:lnTo>
                  <a:lnTo>
                    <a:pt x="100003" y="89762"/>
                  </a:lnTo>
                  <a:lnTo>
                    <a:pt x="99601" y="89762"/>
                  </a:lnTo>
                  <a:lnTo>
                    <a:pt x="99400" y="89561"/>
                  </a:lnTo>
                  <a:lnTo>
                    <a:pt x="99400" y="89360"/>
                  </a:lnTo>
                  <a:lnTo>
                    <a:pt x="99802" y="88958"/>
                  </a:lnTo>
                  <a:lnTo>
                    <a:pt x="100806" y="88155"/>
                  </a:lnTo>
                  <a:lnTo>
                    <a:pt x="101408" y="87954"/>
                  </a:lnTo>
                  <a:lnTo>
                    <a:pt x="102011" y="87754"/>
                  </a:lnTo>
                  <a:lnTo>
                    <a:pt x="102613" y="87352"/>
                  </a:lnTo>
                  <a:lnTo>
                    <a:pt x="101007" y="87352"/>
                  </a:lnTo>
                  <a:lnTo>
                    <a:pt x="99199" y="87151"/>
                  </a:lnTo>
                  <a:lnTo>
                    <a:pt x="98798" y="86950"/>
                  </a:lnTo>
                  <a:lnTo>
                    <a:pt x="98597" y="86750"/>
                  </a:lnTo>
                  <a:lnTo>
                    <a:pt x="98798" y="86549"/>
                  </a:lnTo>
                  <a:lnTo>
                    <a:pt x="99199" y="86147"/>
                  </a:lnTo>
                  <a:lnTo>
                    <a:pt x="99601" y="86147"/>
                  </a:lnTo>
                  <a:lnTo>
                    <a:pt x="100204" y="86348"/>
                  </a:lnTo>
                  <a:lnTo>
                    <a:pt x="100404" y="86750"/>
                  </a:lnTo>
                  <a:lnTo>
                    <a:pt x="100404" y="85746"/>
                  </a:lnTo>
                  <a:lnTo>
                    <a:pt x="100806" y="85746"/>
                  </a:lnTo>
                  <a:lnTo>
                    <a:pt x="101007" y="85946"/>
                  </a:lnTo>
                  <a:lnTo>
                    <a:pt x="101208" y="85946"/>
                  </a:lnTo>
                  <a:lnTo>
                    <a:pt x="101609" y="85746"/>
                  </a:lnTo>
                  <a:lnTo>
                    <a:pt x="102212" y="85143"/>
                  </a:lnTo>
                  <a:lnTo>
                    <a:pt x="101810" y="84942"/>
                  </a:lnTo>
                  <a:lnTo>
                    <a:pt x="102011" y="84541"/>
                  </a:lnTo>
                  <a:lnTo>
                    <a:pt x="102212" y="84340"/>
                  </a:lnTo>
                  <a:lnTo>
                    <a:pt x="103416" y="84340"/>
                  </a:lnTo>
                  <a:lnTo>
                    <a:pt x="103416" y="84541"/>
                  </a:lnTo>
                  <a:lnTo>
                    <a:pt x="102814" y="84741"/>
                  </a:lnTo>
                  <a:lnTo>
                    <a:pt x="103216" y="84942"/>
                  </a:lnTo>
                  <a:lnTo>
                    <a:pt x="103416" y="84942"/>
                  </a:lnTo>
                  <a:lnTo>
                    <a:pt x="103216" y="85143"/>
                  </a:lnTo>
                  <a:lnTo>
                    <a:pt x="103216" y="85344"/>
                  </a:lnTo>
                  <a:lnTo>
                    <a:pt x="103818" y="85746"/>
                  </a:lnTo>
                  <a:lnTo>
                    <a:pt x="104420" y="85946"/>
                  </a:lnTo>
                  <a:lnTo>
                    <a:pt x="104621" y="86147"/>
                  </a:lnTo>
                  <a:lnTo>
                    <a:pt x="104822" y="86147"/>
                  </a:lnTo>
                  <a:lnTo>
                    <a:pt x="105023" y="86348"/>
                  </a:lnTo>
                  <a:lnTo>
                    <a:pt x="103617" y="86348"/>
                  </a:lnTo>
                  <a:lnTo>
                    <a:pt x="103818" y="86549"/>
                  </a:lnTo>
                  <a:lnTo>
                    <a:pt x="104420" y="87754"/>
                  </a:lnTo>
                  <a:lnTo>
                    <a:pt x="104554" y="87887"/>
                  </a:lnTo>
                  <a:lnTo>
                    <a:pt x="104554" y="87887"/>
                  </a:lnTo>
                  <a:lnTo>
                    <a:pt x="105224" y="87553"/>
                  </a:lnTo>
                  <a:lnTo>
                    <a:pt x="106027" y="87151"/>
                  </a:lnTo>
                  <a:lnTo>
                    <a:pt x="106228" y="87151"/>
                  </a:lnTo>
                  <a:lnTo>
                    <a:pt x="106228" y="86950"/>
                  </a:lnTo>
                  <a:lnTo>
                    <a:pt x="105224" y="86750"/>
                  </a:lnTo>
                  <a:lnTo>
                    <a:pt x="106429" y="86950"/>
                  </a:lnTo>
                  <a:lnTo>
                    <a:pt x="106429" y="87151"/>
                  </a:lnTo>
                  <a:lnTo>
                    <a:pt x="106228" y="87754"/>
                  </a:lnTo>
                  <a:lnTo>
                    <a:pt x="106228" y="87954"/>
                  </a:lnTo>
                  <a:lnTo>
                    <a:pt x="106429" y="88155"/>
                  </a:lnTo>
                  <a:lnTo>
                    <a:pt x="108236" y="87754"/>
                  </a:lnTo>
                  <a:lnTo>
                    <a:pt x="109441" y="87553"/>
                  </a:lnTo>
                  <a:lnTo>
                    <a:pt x="109842" y="87553"/>
                  </a:lnTo>
                  <a:lnTo>
                    <a:pt x="109842" y="87754"/>
                  </a:lnTo>
                  <a:lnTo>
                    <a:pt x="109441" y="88557"/>
                  </a:lnTo>
                  <a:lnTo>
                    <a:pt x="109441" y="88758"/>
                  </a:lnTo>
                  <a:lnTo>
                    <a:pt x="110043" y="88758"/>
                  </a:lnTo>
                  <a:lnTo>
                    <a:pt x="109641" y="88557"/>
                  </a:lnTo>
                  <a:lnTo>
                    <a:pt x="111047" y="88557"/>
                  </a:lnTo>
                  <a:lnTo>
                    <a:pt x="111850" y="88356"/>
                  </a:lnTo>
                  <a:lnTo>
                    <a:pt x="111047" y="87954"/>
                  </a:lnTo>
                  <a:lnTo>
                    <a:pt x="110445" y="87553"/>
                  </a:lnTo>
                  <a:lnTo>
                    <a:pt x="110244" y="87151"/>
                  </a:lnTo>
                  <a:lnTo>
                    <a:pt x="111047" y="87151"/>
                  </a:lnTo>
                  <a:lnTo>
                    <a:pt x="111248" y="86950"/>
                  </a:lnTo>
                  <a:lnTo>
                    <a:pt x="111449" y="86750"/>
                  </a:lnTo>
                  <a:lnTo>
                    <a:pt x="111449" y="86147"/>
                  </a:lnTo>
                  <a:lnTo>
                    <a:pt x="112051" y="86549"/>
                  </a:lnTo>
                  <a:lnTo>
                    <a:pt x="112051" y="86348"/>
                  </a:lnTo>
                  <a:lnTo>
                    <a:pt x="113055" y="86348"/>
                  </a:lnTo>
                  <a:lnTo>
                    <a:pt x="113055" y="86549"/>
                  </a:lnTo>
                  <a:lnTo>
                    <a:pt x="113256" y="86549"/>
                  </a:lnTo>
                  <a:lnTo>
                    <a:pt x="113457" y="86348"/>
                  </a:lnTo>
                  <a:lnTo>
                    <a:pt x="113658" y="86147"/>
                  </a:lnTo>
                  <a:lnTo>
                    <a:pt x="113858" y="86147"/>
                  </a:lnTo>
                  <a:lnTo>
                    <a:pt x="113858" y="86549"/>
                  </a:lnTo>
                  <a:lnTo>
                    <a:pt x="114059" y="86750"/>
                  </a:lnTo>
                  <a:lnTo>
                    <a:pt x="114260" y="86549"/>
                  </a:lnTo>
                  <a:lnTo>
                    <a:pt x="113858" y="87352"/>
                  </a:lnTo>
                  <a:lnTo>
                    <a:pt x="113457" y="87553"/>
                  </a:lnTo>
                  <a:lnTo>
                    <a:pt x="113256" y="87553"/>
                  </a:lnTo>
                  <a:lnTo>
                    <a:pt x="113055" y="87352"/>
                  </a:lnTo>
                  <a:lnTo>
                    <a:pt x="112854" y="86950"/>
                  </a:lnTo>
                  <a:lnTo>
                    <a:pt x="112453" y="86750"/>
                  </a:lnTo>
                  <a:lnTo>
                    <a:pt x="112051" y="86950"/>
                  </a:lnTo>
                  <a:lnTo>
                    <a:pt x="112453" y="86950"/>
                  </a:lnTo>
                  <a:lnTo>
                    <a:pt x="112453" y="87151"/>
                  </a:lnTo>
                  <a:lnTo>
                    <a:pt x="112252" y="87352"/>
                  </a:lnTo>
                  <a:lnTo>
                    <a:pt x="112654" y="87352"/>
                  </a:lnTo>
                  <a:lnTo>
                    <a:pt x="112854" y="87553"/>
                  </a:lnTo>
                  <a:lnTo>
                    <a:pt x="112854" y="87754"/>
                  </a:lnTo>
                  <a:lnTo>
                    <a:pt x="112854" y="87954"/>
                  </a:lnTo>
                  <a:lnTo>
                    <a:pt x="112654" y="88155"/>
                  </a:lnTo>
                  <a:lnTo>
                    <a:pt x="112252" y="88155"/>
                  </a:lnTo>
                  <a:lnTo>
                    <a:pt x="112453" y="88356"/>
                  </a:lnTo>
                  <a:lnTo>
                    <a:pt x="112654" y="88557"/>
                  </a:lnTo>
                  <a:lnTo>
                    <a:pt x="112051" y="88557"/>
                  </a:lnTo>
                  <a:lnTo>
                    <a:pt x="112453" y="88958"/>
                  </a:lnTo>
                  <a:lnTo>
                    <a:pt x="112854" y="88958"/>
                  </a:lnTo>
                  <a:lnTo>
                    <a:pt x="113055" y="88758"/>
                  </a:lnTo>
                  <a:lnTo>
                    <a:pt x="113256" y="88557"/>
                  </a:lnTo>
                  <a:lnTo>
                    <a:pt x="113457" y="88155"/>
                  </a:lnTo>
                  <a:lnTo>
                    <a:pt x="113858" y="87954"/>
                  </a:lnTo>
                  <a:lnTo>
                    <a:pt x="114059" y="88155"/>
                  </a:lnTo>
                  <a:lnTo>
                    <a:pt x="114662" y="88557"/>
                  </a:lnTo>
                  <a:lnTo>
                    <a:pt x="114662" y="87954"/>
                  </a:lnTo>
                  <a:lnTo>
                    <a:pt x="114662" y="87754"/>
                  </a:lnTo>
                  <a:lnTo>
                    <a:pt x="114862" y="87954"/>
                  </a:lnTo>
                  <a:lnTo>
                    <a:pt x="115264" y="88356"/>
                  </a:lnTo>
                  <a:lnTo>
                    <a:pt x="115465" y="88758"/>
                  </a:lnTo>
                  <a:lnTo>
                    <a:pt x="115264" y="88958"/>
                  </a:lnTo>
                  <a:lnTo>
                    <a:pt x="114862" y="88758"/>
                  </a:lnTo>
                  <a:lnTo>
                    <a:pt x="114662" y="89159"/>
                  </a:lnTo>
                  <a:lnTo>
                    <a:pt x="114662" y="89360"/>
                  </a:lnTo>
                  <a:lnTo>
                    <a:pt x="115465" y="89561"/>
                  </a:lnTo>
                  <a:lnTo>
                    <a:pt x="115867" y="89561"/>
                  </a:lnTo>
                  <a:lnTo>
                    <a:pt x="116268" y="89762"/>
                  </a:lnTo>
                  <a:lnTo>
                    <a:pt x="116871" y="90364"/>
                  </a:lnTo>
                  <a:lnTo>
                    <a:pt x="117071" y="90967"/>
                  </a:lnTo>
                  <a:lnTo>
                    <a:pt x="116670" y="91167"/>
                  </a:lnTo>
                  <a:lnTo>
                    <a:pt x="116871" y="91167"/>
                  </a:lnTo>
                  <a:lnTo>
                    <a:pt x="117875" y="91368"/>
                  </a:lnTo>
                  <a:lnTo>
                    <a:pt x="118879" y="91770"/>
                  </a:lnTo>
                  <a:lnTo>
                    <a:pt x="119079" y="91971"/>
                  </a:lnTo>
                  <a:lnTo>
                    <a:pt x="118879" y="92372"/>
                  </a:lnTo>
                  <a:lnTo>
                    <a:pt x="119481" y="92372"/>
                  </a:lnTo>
                  <a:lnTo>
                    <a:pt x="119682" y="92171"/>
                  </a:lnTo>
                  <a:lnTo>
                    <a:pt x="119682" y="91770"/>
                  </a:lnTo>
                  <a:lnTo>
                    <a:pt x="119883" y="91569"/>
                  </a:lnTo>
                  <a:lnTo>
                    <a:pt x="120084" y="91368"/>
                  </a:lnTo>
                  <a:lnTo>
                    <a:pt x="120284" y="91368"/>
                  </a:lnTo>
                  <a:lnTo>
                    <a:pt x="120485" y="91569"/>
                  </a:lnTo>
                  <a:lnTo>
                    <a:pt x="120887" y="91569"/>
                  </a:lnTo>
                  <a:lnTo>
                    <a:pt x="120887" y="90967"/>
                  </a:lnTo>
                  <a:lnTo>
                    <a:pt x="120485" y="90766"/>
                  </a:lnTo>
                  <a:lnTo>
                    <a:pt x="121088" y="90766"/>
                  </a:lnTo>
                  <a:lnTo>
                    <a:pt x="121690" y="90967"/>
                  </a:lnTo>
                  <a:lnTo>
                    <a:pt x="121891" y="90766"/>
                  </a:lnTo>
                  <a:lnTo>
                    <a:pt x="121891" y="90565"/>
                  </a:lnTo>
                  <a:lnTo>
                    <a:pt x="120887" y="90364"/>
                  </a:lnTo>
                  <a:lnTo>
                    <a:pt x="120485" y="89962"/>
                  </a:lnTo>
                  <a:lnTo>
                    <a:pt x="120485" y="89561"/>
                  </a:lnTo>
                  <a:lnTo>
                    <a:pt x="120686" y="89360"/>
                  </a:lnTo>
                  <a:lnTo>
                    <a:pt x="121288" y="89159"/>
                  </a:lnTo>
                  <a:lnTo>
                    <a:pt x="121891" y="89159"/>
                  </a:lnTo>
                  <a:lnTo>
                    <a:pt x="122493" y="89360"/>
                  </a:lnTo>
                  <a:lnTo>
                    <a:pt x="123096" y="89962"/>
                  </a:lnTo>
                  <a:lnTo>
                    <a:pt x="122895" y="89962"/>
                  </a:lnTo>
                  <a:lnTo>
                    <a:pt x="123497" y="90364"/>
                  </a:lnTo>
                  <a:lnTo>
                    <a:pt x="123698" y="90766"/>
                  </a:lnTo>
                  <a:lnTo>
                    <a:pt x="123497" y="90967"/>
                  </a:lnTo>
                  <a:lnTo>
                    <a:pt x="123497" y="91167"/>
                  </a:lnTo>
                  <a:lnTo>
                    <a:pt x="123096" y="91368"/>
                  </a:lnTo>
                  <a:lnTo>
                    <a:pt x="122694" y="91368"/>
                  </a:lnTo>
                  <a:lnTo>
                    <a:pt x="124300" y="91569"/>
                  </a:lnTo>
                  <a:lnTo>
                    <a:pt x="124300" y="91770"/>
                  </a:lnTo>
                  <a:lnTo>
                    <a:pt x="124100" y="91770"/>
                  </a:lnTo>
                  <a:lnTo>
                    <a:pt x="123296" y="92171"/>
                  </a:lnTo>
                  <a:lnTo>
                    <a:pt x="123497" y="92171"/>
                  </a:lnTo>
                  <a:lnTo>
                    <a:pt x="123698" y="92372"/>
                  </a:lnTo>
                  <a:lnTo>
                    <a:pt x="124702" y="92372"/>
                  </a:lnTo>
                  <a:lnTo>
                    <a:pt x="124501" y="92573"/>
                  </a:lnTo>
                  <a:lnTo>
                    <a:pt x="124300" y="92774"/>
                  </a:lnTo>
                  <a:lnTo>
                    <a:pt x="124501" y="92975"/>
                  </a:lnTo>
                  <a:lnTo>
                    <a:pt x="124300" y="93175"/>
                  </a:lnTo>
                  <a:lnTo>
                    <a:pt x="123899" y="92975"/>
                  </a:lnTo>
                  <a:lnTo>
                    <a:pt x="123497" y="92774"/>
                  </a:lnTo>
                  <a:lnTo>
                    <a:pt x="123497" y="92640"/>
                  </a:lnTo>
                  <a:lnTo>
                    <a:pt x="123497" y="92640"/>
                  </a:lnTo>
                  <a:lnTo>
                    <a:pt x="123096" y="92774"/>
                  </a:lnTo>
                  <a:lnTo>
                    <a:pt x="122694" y="92774"/>
                  </a:lnTo>
                  <a:lnTo>
                    <a:pt x="122895" y="92975"/>
                  </a:lnTo>
                  <a:lnTo>
                    <a:pt x="123296" y="93175"/>
                  </a:lnTo>
                  <a:lnTo>
                    <a:pt x="124300" y="93376"/>
                  </a:lnTo>
                  <a:lnTo>
                    <a:pt x="124501" y="93376"/>
                  </a:lnTo>
                  <a:lnTo>
                    <a:pt x="124300" y="93577"/>
                  </a:lnTo>
                  <a:lnTo>
                    <a:pt x="124100" y="93979"/>
                  </a:lnTo>
                  <a:lnTo>
                    <a:pt x="124100" y="94179"/>
                  </a:lnTo>
                  <a:lnTo>
                    <a:pt x="124501" y="94380"/>
                  </a:lnTo>
                  <a:lnTo>
                    <a:pt x="124903" y="94380"/>
                  </a:lnTo>
                  <a:lnTo>
                    <a:pt x="125505" y="94179"/>
                  </a:lnTo>
                  <a:lnTo>
                    <a:pt x="125505" y="93979"/>
                  </a:lnTo>
                  <a:lnTo>
                    <a:pt x="125305" y="93778"/>
                  </a:lnTo>
                  <a:lnTo>
                    <a:pt x="124702" y="93979"/>
                  </a:lnTo>
                  <a:lnTo>
                    <a:pt x="124501" y="93979"/>
                  </a:lnTo>
                  <a:lnTo>
                    <a:pt x="125104" y="93376"/>
                  </a:lnTo>
                  <a:lnTo>
                    <a:pt x="126509" y="92171"/>
                  </a:lnTo>
                  <a:lnTo>
                    <a:pt x="127112" y="92171"/>
                  </a:lnTo>
                  <a:lnTo>
                    <a:pt x="127513" y="92372"/>
                  </a:lnTo>
                  <a:lnTo>
                    <a:pt x="127915" y="92774"/>
                  </a:lnTo>
                  <a:lnTo>
                    <a:pt x="128317" y="93175"/>
                  </a:lnTo>
                  <a:lnTo>
                    <a:pt x="128517" y="93376"/>
                  </a:lnTo>
                  <a:lnTo>
                    <a:pt x="128919" y="93376"/>
                  </a:lnTo>
                  <a:lnTo>
                    <a:pt x="128718" y="92774"/>
                  </a:lnTo>
                  <a:lnTo>
                    <a:pt x="128919" y="92573"/>
                  </a:lnTo>
                  <a:lnTo>
                    <a:pt x="130124" y="92573"/>
                  </a:lnTo>
                  <a:lnTo>
                    <a:pt x="131329" y="92975"/>
                  </a:lnTo>
                  <a:lnTo>
                    <a:pt x="131530" y="93175"/>
                  </a:lnTo>
                  <a:lnTo>
                    <a:pt x="131530" y="93577"/>
                  </a:lnTo>
                  <a:lnTo>
                    <a:pt x="130927" y="93175"/>
                  </a:lnTo>
                  <a:lnTo>
                    <a:pt x="131329" y="93577"/>
                  </a:lnTo>
                  <a:lnTo>
                    <a:pt x="131931" y="94179"/>
                  </a:lnTo>
                  <a:lnTo>
                    <a:pt x="132132" y="94581"/>
                  </a:lnTo>
                  <a:lnTo>
                    <a:pt x="131931" y="94782"/>
                  </a:lnTo>
                  <a:lnTo>
                    <a:pt x="131128" y="94581"/>
                  </a:lnTo>
                  <a:lnTo>
                    <a:pt x="131730" y="94782"/>
                  </a:lnTo>
                  <a:lnTo>
                    <a:pt x="133136" y="95183"/>
                  </a:lnTo>
                  <a:lnTo>
                    <a:pt x="133939" y="95183"/>
                  </a:lnTo>
                  <a:lnTo>
                    <a:pt x="134743" y="95384"/>
                  </a:lnTo>
                  <a:lnTo>
                    <a:pt x="135546" y="95585"/>
                  </a:lnTo>
                  <a:lnTo>
                    <a:pt x="135947" y="95384"/>
                  </a:lnTo>
                  <a:lnTo>
                    <a:pt x="136349" y="95384"/>
                  </a:lnTo>
                  <a:lnTo>
                    <a:pt x="136349" y="95183"/>
                  </a:lnTo>
                  <a:lnTo>
                    <a:pt x="135947" y="94581"/>
                  </a:lnTo>
                  <a:lnTo>
                    <a:pt x="135747" y="94179"/>
                  </a:lnTo>
                  <a:lnTo>
                    <a:pt x="135947" y="93778"/>
                  </a:lnTo>
                  <a:lnTo>
                    <a:pt x="136550" y="93376"/>
                  </a:lnTo>
                  <a:lnTo>
                    <a:pt x="137755" y="92975"/>
                  </a:lnTo>
                  <a:lnTo>
                    <a:pt x="137152" y="92774"/>
                  </a:lnTo>
                  <a:lnTo>
                    <a:pt x="136751" y="92171"/>
                  </a:lnTo>
                  <a:lnTo>
                    <a:pt x="136751" y="91770"/>
                  </a:lnTo>
                  <a:lnTo>
                    <a:pt x="136951" y="91569"/>
                  </a:lnTo>
                  <a:lnTo>
                    <a:pt x="137353" y="91368"/>
                  </a:lnTo>
                  <a:lnTo>
                    <a:pt x="137755" y="91167"/>
                  </a:lnTo>
                  <a:lnTo>
                    <a:pt x="137755" y="91368"/>
                  </a:lnTo>
                  <a:lnTo>
                    <a:pt x="137353" y="91368"/>
                  </a:lnTo>
                  <a:lnTo>
                    <a:pt x="137152" y="91569"/>
                  </a:lnTo>
                  <a:lnTo>
                    <a:pt x="137955" y="91569"/>
                  </a:lnTo>
                  <a:lnTo>
                    <a:pt x="138156" y="91368"/>
                  </a:lnTo>
                  <a:lnTo>
                    <a:pt x="138156" y="91167"/>
                  </a:lnTo>
                  <a:lnTo>
                    <a:pt x="138223" y="91234"/>
                  </a:lnTo>
                  <a:lnTo>
                    <a:pt x="138223" y="91234"/>
                  </a:lnTo>
                  <a:lnTo>
                    <a:pt x="138558" y="90565"/>
                  </a:lnTo>
                  <a:lnTo>
                    <a:pt x="138759" y="90163"/>
                  </a:lnTo>
                  <a:lnTo>
                    <a:pt x="138959" y="89962"/>
                  </a:lnTo>
                  <a:lnTo>
                    <a:pt x="139562" y="89962"/>
                  </a:lnTo>
                  <a:lnTo>
                    <a:pt x="140365" y="90565"/>
                  </a:lnTo>
                  <a:lnTo>
                    <a:pt x="140566" y="89962"/>
                  </a:lnTo>
                  <a:lnTo>
                    <a:pt x="141168" y="90364"/>
                  </a:lnTo>
                  <a:lnTo>
                    <a:pt x="141771" y="91167"/>
                  </a:lnTo>
                  <a:lnTo>
                    <a:pt x="142574" y="91167"/>
                  </a:lnTo>
                  <a:lnTo>
                    <a:pt x="143377" y="91368"/>
                  </a:lnTo>
                  <a:lnTo>
                    <a:pt x="144180" y="91368"/>
                  </a:lnTo>
                  <a:lnTo>
                    <a:pt x="144582" y="90967"/>
                  </a:lnTo>
                  <a:lnTo>
                    <a:pt x="144783" y="90364"/>
                  </a:lnTo>
                  <a:lnTo>
                    <a:pt x="144783" y="89360"/>
                  </a:lnTo>
                  <a:lnTo>
                    <a:pt x="145586" y="89962"/>
                  </a:lnTo>
                  <a:lnTo>
                    <a:pt x="146389" y="90565"/>
                  </a:lnTo>
                  <a:lnTo>
                    <a:pt x="147193" y="91770"/>
                  </a:lnTo>
                  <a:lnTo>
                    <a:pt x="147594" y="91971"/>
                  </a:lnTo>
                  <a:lnTo>
                    <a:pt x="147795" y="92171"/>
                  </a:lnTo>
                  <a:lnTo>
                    <a:pt x="148197" y="91770"/>
                  </a:lnTo>
                  <a:lnTo>
                    <a:pt x="148799" y="90967"/>
                  </a:lnTo>
                  <a:lnTo>
                    <a:pt x="148598" y="90766"/>
                  </a:lnTo>
                  <a:lnTo>
                    <a:pt x="148397" y="90565"/>
                  </a:lnTo>
                  <a:lnTo>
                    <a:pt x="147996" y="90565"/>
                  </a:lnTo>
                  <a:lnTo>
                    <a:pt x="147594" y="90364"/>
                  </a:lnTo>
                  <a:lnTo>
                    <a:pt x="147393" y="89962"/>
                  </a:lnTo>
                  <a:lnTo>
                    <a:pt x="147393" y="89561"/>
                  </a:lnTo>
                  <a:lnTo>
                    <a:pt x="148598" y="89962"/>
                  </a:lnTo>
                  <a:lnTo>
                    <a:pt x="149402" y="90364"/>
                  </a:lnTo>
                  <a:lnTo>
                    <a:pt x="149803" y="90967"/>
                  </a:lnTo>
                  <a:lnTo>
                    <a:pt x="150004" y="91569"/>
                  </a:lnTo>
                  <a:lnTo>
                    <a:pt x="150406" y="91971"/>
                  </a:lnTo>
                  <a:lnTo>
                    <a:pt x="151008" y="92372"/>
                  </a:lnTo>
                  <a:lnTo>
                    <a:pt x="152414" y="92573"/>
                  </a:lnTo>
                  <a:lnTo>
                    <a:pt x="154623" y="92774"/>
                  </a:lnTo>
                  <a:lnTo>
                    <a:pt x="154020" y="92372"/>
                  </a:lnTo>
                  <a:lnTo>
                    <a:pt x="154020" y="92171"/>
                  </a:lnTo>
                  <a:lnTo>
                    <a:pt x="154623" y="92171"/>
                  </a:lnTo>
                  <a:lnTo>
                    <a:pt x="155627" y="92372"/>
                  </a:lnTo>
                  <a:lnTo>
                    <a:pt x="156229" y="92774"/>
                  </a:lnTo>
                  <a:lnTo>
                    <a:pt x="155627" y="92774"/>
                  </a:lnTo>
                  <a:lnTo>
                    <a:pt x="155827" y="92975"/>
                  </a:lnTo>
                  <a:lnTo>
                    <a:pt x="156831" y="93577"/>
                  </a:lnTo>
                  <a:lnTo>
                    <a:pt x="155827" y="93376"/>
                  </a:lnTo>
                  <a:lnTo>
                    <a:pt x="156229" y="93577"/>
                  </a:lnTo>
                  <a:lnTo>
                    <a:pt x="157032" y="93979"/>
                  </a:lnTo>
                  <a:lnTo>
                    <a:pt x="157835" y="94380"/>
                  </a:lnTo>
                  <a:lnTo>
                    <a:pt x="157032" y="94380"/>
                  </a:lnTo>
                  <a:lnTo>
                    <a:pt x="157032" y="94581"/>
                  </a:lnTo>
                  <a:lnTo>
                    <a:pt x="157032" y="95585"/>
                  </a:lnTo>
                  <a:lnTo>
                    <a:pt x="158237" y="94983"/>
                  </a:lnTo>
                  <a:lnTo>
                    <a:pt x="159241" y="94983"/>
                  </a:lnTo>
                  <a:lnTo>
                    <a:pt x="159844" y="95183"/>
                  </a:lnTo>
                  <a:lnTo>
                    <a:pt x="160245" y="95384"/>
                  </a:lnTo>
                  <a:lnTo>
                    <a:pt x="160245" y="95183"/>
                  </a:lnTo>
                  <a:lnTo>
                    <a:pt x="159643" y="92774"/>
                  </a:lnTo>
                  <a:lnTo>
                    <a:pt x="160848" y="92975"/>
                  </a:lnTo>
                  <a:lnTo>
                    <a:pt x="161450" y="93376"/>
                  </a:lnTo>
                  <a:lnTo>
                    <a:pt x="161651" y="93577"/>
                  </a:lnTo>
                  <a:lnTo>
                    <a:pt x="161852" y="93778"/>
                  </a:lnTo>
                  <a:lnTo>
                    <a:pt x="161651" y="93979"/>
                  </a:lnTo>
                  <a:lnTo>
                    <a:pt x="161651" y="94380"/>
                  </a:lnTo>
                  <a:lnTo>
                    <a:pt x="162052" y="94581"/>
                  </a:lnTo>
                  <a:lnTo>
                    <a:pt x="162655" y="95183"/>
                  </a:lnTo>
                  <a:lnTo>
                    <a:pt x="161450" y="95384"/>
                  </a:lnTo>
                  <a:lnTo>
                    <a:pt x="161450" y="95585"/>
                  </a:lnTo>
                  <a:lnTo>
                    <a:pt x="161450" y="95786"/>
                  </a:lnTo>
                  <a:lnTo>
                    <a:pt x="161852" y="95987"/>
                  </a:lnTo>
                  <a:lnTo>
                    <a:pt x="161852" y="96187"/>
                  </a:lnTo>
                  <a:lnTo>
                    <a:pt x="161450" y="96388"/>
                  </a:lnTo>
                  <a:lnTo>
                    <a:pt x="161852" y="96589"/>
                  </a:lnTo>
                  <a:lnTo>
                    <a:pt x="161852" y="96790"/>
                  </a:lnTo>
                  <a:lnTo>
                    <a:pt x="161249" y="96790"/>
                  </a:lnTo>
                  <a:lnTo>
                    <a:pt x="161249" y="96991"/>
                  </a:lnTo>
                  <a:lnTo>
                    <a:pt x="161651" y="97392"/>
                  </a:lnTo>
                  <a:lnTo>
                    <a:pt x="162052" y="97995"/>
                  </a:lnTo>
                  <a:lnTo>
                    <a:pt x="162052" y="98396"/>
                  </a:lnTo>
                  <a:lnTo>
                    <a:pt x="162052" y="98798"/>
                  </a:lnTo>
                  <a:lnTo>
                    <a:pt x="162655" y="98396"/>
                  </a:lnTo>
                  <a:lnTo>
                    <a:pt x="163056" y="97995"/>
                  </a:lnTo>
                  <a:lnTo>
                    <a:pt x="163257" y="97794"/>
                  </a:lnTo>
                  <a:lnTo>
                    <a:pt x="163257" y="97593"/>
                  </a:lnTo>
                  <a:lnTo>
                    <a:pt x="162655" y="97392"/>
                  </a:lnTo>
                  <a:lnTo>
                    <a:pt x="162856" y="97192"/>
                  </a:lnTo>
                  <a:lnTo>
                    <a:pt x="163056" y="97192"/>
                  </a:lnTo>
                  <a:lnTo>
                    <a:pt x="163659" y="97593"/>
                  </a:lnTo>
                  <a:lnTo>
                    <a:pt x="164261" y="97995"/>
                  </a:lnTo>
                  <a:lnTo>
                    <a:pt x="163860" y="97593"/>
                  </a:lnTo>
                  <a:lnTo>
                    <a:pt x="164864" y="97392"/>
                  </a:lnTo>
                  <a:lnTo>
                    <a:pt x="165466" y="97392"/>
                  </a:lnTo>
                  <a:lnTo>
                    <a:pt x="166069" y="97794"/>
                  </a:lnTo>
                  <a:lnTo>
                    <a:pt x="166671" y="97794"/>
                  </a:lnTo>
                  <a:lnTo>
                    <a:pt x="167273" y="96991"/>
                  </a:lnTo>
                  <a:lnTo>
                    <a:pt x="166069" y="96790"/>
                  </a:lnTo>
                  <a:lnTo>
                    <a:pt x="166269" y="96589"/>
                  </a:lnTo>
                  <a:lnTo>
                    <a:pt x="166069" y="95987"/>
                  </a:lnTo>
                  <a:lnTo>
                    <a:pt x="166069" y="95786"/>
                  </a:lnTo>
                  <a:lnTo>
                    <a:pt x="166470" y="95585"/>
                  </a:lnTo>
                  <a:lnTo>
                    <a:pt x="165466" y="95183"/>
                  </a:lnTo>
                  <a:lnTo>
                    <a:pt x="165366" y="95183"/>
                  </a:lnTo>
                  <a:lnTo>
                    <a:pt x="165466" y="94983"/>
                  </a:lnTo>
                  <a:lnTo>
                    <a:pt x="165667" y="94581"/>
                  </a:lnTo>
                  <a:lnTo>
                    <a:pt x="166269" y="94179"/>
                  </a:lnTo>
                  <a:lnTo>
                    <a:pt x="167273" y="93778"/>
                  </a:lnTo>
                  <a:lnTo>
                    <a:pt x="168478" y="93577"/>
                  </a:lnTo>
                  <a:lnTo>
                    <a:pt x="169482" y="93778"/>
                  </a:lnTo>
                  <a:lnTo>
                    <a:pt x="170687" y="94179"/>
                  </a:lnTo>
                  <a:lnTo>
                    <a:pt x="171490" y="94782"/>
                  </a:lnTo>
                  <a:lnTo>
                    <a:pt x="171892" y="95384"/>
                  </a:lnTo>
                  <a:lnTo>
                    <a:pt x="172093" y="95987"/>
                  </a:lnTo>
                  <a:lnTo>
                    <a:pt x="170687" y="95384"/>
                  </a:lnTo>
                  <a:lnTo>
                    <a:pt x="171892" y="96187"/>
                  </a:lnTo>
                  <a:lnTo>
                    <a:pt x="172695" y="96790"/>
                  </a:lnTo>
                  <a:lnTo>
                    <a:pt x="173298" y="97392"/>
                  </a:lnTo>
                  <a:lnTo>
                    <a:pt x="173699" y="97995"/>
                  </a:lnTo>
                  <a:lnTo>
                    <a:pt x="173498" y="98196"/>
                  </a:lnTo>
                  <a:lnTo>
                    <a:pt x="173298" y="98196"/>
                  </a:lnTo>
                  <a:lnTo>
                    <a:pt x="173699" y="98396"/>
                  </a:lnTo>
                  <a:lnTo>
                    <a:pt x="173699" y="98597"/>
                  </a:lnTo>
                  <a:lnTo>
                    <a:pt x="173900" y="98798"/>
                  </a:lnTo>
                  <a:lnTo>
                    <a:pt x="173900" y="98396"/>
                  </a:lnTo>
                  <a:lnTo>
                    <a:pt x="174101" y="98196"/>
                  </a:lnTo>
                  <a:lnTo>
                    <a:pt x="174101" y="97995"/>
                  </a:lnTo>
                  <a:lnTo>
                    <a:pt x="173900" y="97392"/>
                  </a:lnTo>
                  <a:lnTo>
                    <a:pt x="174703" y="96991"/>
                  </a:lnTo>
                  <a:lnTo>
                    <a:pt x="174101" y="96991"/>
                  </a:lnTo>
                  <a:lnTo>
                    <a:pt x="173900" y="96790"/>
                  </a:lnTo>
                  <a:lnTo>
                    <a:pt x="173699" y="96388"/>
                  </a:lnTo>
                  <a:lnTo>
                    <a:pt x="173699" y="96388"/>
                  </a:lnTo>
                  <a:lnTo>
                    <a:pt x="174703" y="96589"/>
                  </a:lnTo>
                  <a:lnTo>
                    <a:pt x="175105" y="96589"/>
                  </a:lnTo>
                  <a:lnTo>
                    <a:pt x="175306" y="96388"/>
                  </a:lnTo>
                  <a:lnTo>
                    <a:pt x="175306" y="96187"/>
                  </a:lnTo>
                  <a:lnTo>
                    <a:pt x="175105" y="95987"/>
                  </a:lnTo>
                  <a:lnTo>
                    <a:pt x="175306" y="95786"/>
                  </a:lnTo>
                  <a:lnTo>
                    <a:pt x="176310" y="95786"/>
                  </a:lnTo>
                  <a:lnTo>
                    <a:pt x="176109" y="96388"/>
                  </a:lnTo>
                  <a:lnTo>
                    <a:pt x="176511" y="96388"/>
                  </a:lnTo>
                  <a:lnTo>
                    <a:pt x="177314" y="95786"/>
                  </a:lnTo>
                  <a:lnTo>
                    <a:pt x="177113" y="95585"/>
                  </a:lnTo>
                  <a:lnTo>
                    <a:pt x="178117" y="95585"/>
                  </a:lnTo>
                  <a:lnTo>
                    <a:pt x="178719" y="95786"/>
                  </a:lnTo>
                  <a:lnTo>
                    <a:pt x="179121" y="95987"/>
                  </a:lnTo>
                  <a:lnTo>
                    <a:pt x="179121" y="96388"/>
                  </a:lnTo>
                  <a:lnTo>
                    <a:pt x="178719" y="96991"/>
                  </a:lnTo>
                  <a:lnTo>
                    <a:pt x="178318" y="97392"/>
                  </a:lnTo>
                  <a:lnTo>
                    <a:pt x="178519" y="97392"/>
                  </a:lnTo>
                  <a:lnTo>
                    <a:pt x="179121" y="97593"/>
                  </a:lnTo>
                  <a:lnTo>
                    <a:pt x="179322" y="97794"/>
                  </a:lnTo>
                  <a:lnTo>
                    <a:pt x="179523" y="97995"/>
                  </a:lnTo>
                  <a:lnTo>
                    <a:pt x="178920" y="97794"/>
                  </a:lnTo>
                  <a:lnTo>
                    <a:pt x="178519" y="97794"/>
                  </a:lnTo>
                  <a:lnTo>
                    <a:pt x="178318" y="97995"/>
                  </a:lnTo>
                  <a:lnTo>
                    <a:pt x="178318" y="98396"/>
                  </a:lnTo>
                  <a:lnTo>
                    <a:pt x="178318" y="98597"/>
                  </a:lnTo>
                  <a:lnTo>
                    <a:pt x="178719" y="98798"/>
                  </a:lnTo>
                  <a:lnTo>
                    <a:pt x="179724" y="98798"/>
                  </a:lnTo>
                  <a:lnTo>
                    <a:pt x="178719" y="98196"/>
                  </a:lnTo>
                  <a:lnTo>
                    <a:pt x="179724" y="98597"/>
                  </a:lnTo>
                  <a:lnTo>
                    <a:pt x="180928" y="98597"/>
                  </a:lnTo>
                  <a:lnTo>
                    <a:pt x="180928" y="98396"/>
                  </a:lnTo>
                  <a:lnTo>
                    <a:pt x="180728" y="98396"/>
                  </a:lnTo>
                  <a:lnTo>
                    <a:pt x="179924" y="97593"/>
                  </a:lnTo>
                  <a:lnTo>
                    <a:pt x="180326" y="97794"/>
                  </a:lnTo>
                  <a:lnTo>
                    <a:pt x="180728" y="97995"/>
                  </a:lnTo>
                  <a:lnTo>
                    <a:pt x="181129" y="98196"/>
                  </a:lnTo>
                  <a:lnTo>
                    <a:pt x="181129" y="97995"/>
                  </a:lnTo>
                  <a:lnTo>
                    <a:pt x="181531" y="97995"/>
                  </a:lnTo>
                  <a:lnTo>
                    <a:pt x="181330" y="97794"/>
                  </a:lnTo>
                  <a:lnTo>
                    <a:pt x="181129" y="97392"/>
                  </a:lnTo>
                  <a:lnTo>
                    <a:pt x="181330" y="97192"/>
                  </a:lnTo>
                  <a:lnTo>
                    <a:pt x="181732" y="97192"/>
                  </a:lnTo>
                  <a:lnTo>
                    <a:pt x="181531" y="97392"/>
                  </a:lnTo>
                  <a:lnTo>
                    <a:pt x="181531" y="97593"/>
                  </a:lnTo>
                  <a:lnTo>
                    <a:pt x="181932" y="97794"/>
                  </a:lnTo>
                  <a:lnTo>
                    <a:pt x="182535" y="97794"/>
                  </a:lnTo>
                  <a:lnTo>
                    <a:pt x="182936" y="97593"/>
                  </a:lnTo>
                  <a:lnTo>
                    <a:pt x="182334" y="97593"/>
                  </a:lnTo>
                  <a:lnTo>
                    <a:pt x="182133" y="97392"/>
                  </a:lnTo>
                  <a:lnTo>
                    <a:pt x="181932" y="96991"/>
                  </a:lnTo>
                  <a:lnTo>
                    <a:pt x="181932" y="96589"/>
                  </a:lnTo>
                  <a:lnTo>
                    <a:pt x="181932" y="96187"/>
                  </a:lnTo>
                  <a:lnTo>
                    <a:pt x="182133" y="96187"/>
                  </a:lnTo>
                  <a:lnTo>
                    <a:pt x="182535" y="96388"/>
                  </a:lnTo>
                  <a:lnTo>
                    <a:pt x="182736" y="96790"/>
                  </a:lnTo>
                  <a:lnTo>
                    <a:pt x="182936" y="96991"/>
                  </a:lnTo>
                  <a:lnTo>
                    <a:pt x="183137" y="97794"/>
                  </a:lnTo>
                  <a:lnTo>
                    <a:pt x="183338" y="98196"/>
                  </a:lnTo>
                  <a:lnTo>
                    <a:pt x="183740" y="98597"/>
                  </a:lnTo>
                  <a:lnTo>
                    <a:pt x="182736" y="98597"/>
                  </a:lnTo>
                  <a:lnTo>
                    <a:pt x="182535" y="98798"/>
                  </a:lnTo>
                  <a:lnTo>
                    <a:pt x="183539" y="98798"/>
                  </a:lnTo>
                  <a:lnTo>
                    <a:pt x="184543" y="99200"/>
                  </a:lnTo>
                  <a:lnTo>
                    <a:pt x="184744" y="99400"/>
                  </a:lnTo>
                  <a:lnTo>
                    <a:pt x="184342" y="99601"/>
                  </a:lnTo>
                  <a:lnTo>
                    <a:pt x="184342" y="99802"/>
                  </a:lnTo>
                  <a:lnTo>
                    <a:pt x="184543" y="100003"/>
                  </a:lnTo>
                  <a:lnTo>
                    <a:pt x="185346" y="100404"/>
                  </a:lnTo>
                  <a:lnTo>
                    <a:pt x="186752" y="101007"/>
                  </a:lnTo>
                  <a:lnTo>
                    <a:pt x="186752" y="100806"/>
                  </a:lnTo>
                  <a:lnTo>
                    <a:pt x="187153" y="100404"/>
                  </a:lnTo>
                  <a:lnTo>
                    <a:pt x="188358" y="99802"/>
                  </a:lnTo>
                  <a:lnTo>
                    <a:pt x="188961" y="99601"/>
                  </a:lnTo>
                  <a:lnTo>
                    <a:pt x="189362" y="99601"/>
                  </a:lnTo>
                  <a:lnTo>
                    <a:pt x="189563" y="100003"/>
                  </a:lnTo>
                  <a:lnTo>
                    <a:pt x="189162" y="100404"/>
                  </a:lnTo>
                  <a:lnTo>
                    <a:pt x="189563" y="101007"/>
                  </a:lnTo>
                  <a:lnTo>
                    <a:pt x="190166" y="101208"/>
                  </a:lnTo>
                  <a:lnTo>
                    <a:pt x="191772" y="101208"/>
                  </a:lnTo>
                  <a:lnTo>
                    <a:pt x="193981" y="100806"/>
                  </a:lnTo>
                  <a:lnTo>
                    <a:pt x="196993" y="100806"/>
                  </a:lnTo>
                  <a:lnTo>
                    <a:pt x="196190" y="100605"/>
                  </a:lnTo>
                  <a:lnTo>
                    <a:pt x="195989" y="100404"/>
                  </a:lnTo>
                  <a:lnTo>
                    <a:pt x="195989" y="100204"/>
                  </a:lnTo>
                  <a:lnTo>
                    <a:pt x="196190" y="99802"/>
                  </a:lnTo>
                  <a:lnTo>
                    <a:pt x="197194" y="99802"/>
                  </a:lnTo>
                  <a:lnTo>
                    <a:pt x="197595" y="100003"/>
                  </a:lnTo>
                  <a:lnTo>
                    <a:pt x="197997" y="100404"/>
                  </a:lnTo>
                  <a:lnTo>
                    <a:pt x="197595" y="100806"/>
                  </a:lnTo>
                  <a:lnTo>
                    <a:pt x="197395" y="101208"/>
                  </a:lnTo>
                  <a:lnTo>
                    <a:pt x="197595" y="101408"/>
                  </a:lnTo>
                  <a:lnTo>
                    <a:pt x="198198" y="101408"/>
                  </a:lnTo>
                  <a:lnTo>
                    <a:pt x="198198" y="101208"/>
                  </a:lnTo>
                  <a:lnTo>
                    <a:pt x="198399" y="100605"/>
                  </a:lnTo>
                  <a:lnTo>
                    <a:pt x="198600" y="100204"/>
                  </a:lnTo>
                  <a:lnTo>
                    <a:pt x="198600" y="99802"/>
                  </a:lnTo>
                  <a:lnTo>
                    <a:pt x="198399" y="99802"/>
                  </a:lnTo>
                  <a:lnTo>
                    <a:pt x="198399" y="99601"/>
                  </a:lnTo>
                  <a:lnTo>
                    <a:pt x="199403" y="99200"/>
                  </a:lnTo>
                  <a:lnTo>
                    <a:pt x="200005" y="99802"/>
                  </a:lnTo>
                  <a:lnTo>
                    <a:pt x="200005" y="100404"/>
                  </a:lnTo>
                  <a:lnTo>
                    <a:pt x="199804" y="100605"/>
                  </a:lnTo>
                  <a:lnTo>
                    <a:pt x="199403" y="101007"/>
                  </a:lnTo>
                  <a:lnTo>
                    <a:pt x="199202" y="101208"/>
                  </a:lnTo>
                  <a:lnTo>
                    <a:pt x="199202" y="101408"/>
                  </a:lnTo>
                  <a:lnTo>
                    <a:pt x="199804" y="101810"/>
                  </a:lnTo>
                  <a:lnTo>
                    <a:pt x="201009" y="102212"/>
                  </a:lnTo>
                  <a:lnTo>
                    <a:pt x="202415" y="102613"/>
                  </a:lnTo>
                  <a:lnTo>
                    <a:pt x="202415" y="102613"/>
                  </a:lnTo>
                  <a:lnTo>
                    <a:pt x="202013" y="102011"/>
                  </a:lnTo>
                  <a:lnTo>
                    <a:pt x="201812" y="101810"/>
                  </a:lnTo>
                  <a:lnTo>
                    <a:pt x="201411" y="101810"/>
                  </a:lnTo>
                  <a:lnTo>
                    <a:pt x="200608" y="101408"/>
                  </a:lnTo>
                  <a:lnTo>
                    <a:pt x="203017" y="101408"/>
                  </a:lnTo>
                  <a:lnTo>
                    <a:pt x="203218" y="101208"/>
                  </a:lnTo>
                  <a:lnTo>
                    <a:pt x="203218" y="101007"/>
                  </a:lnTo>
                  <a:lnTo>
                    <a:pt x="203017" y="100605"/>
                  </a:lnTo>
                  <a:lnTo>
                    <a:pt x="203017" y="100404"/>
                  </a:lnTo>
                  <a:lnTo>
                    <a:pt x="203419" y="100404"/>
                  </a:lnTo>
                  <a:lnTo>
                    <a:pt x="204423" y="100605"/>
                  </a:lnTo>
                  <a:lnTo>
                    <a:pt x="204222" y="100806"/>
                  </a:lnTo>
                  <a:lnTo>
                    <a:pt x="204423" y="101007"/>
                  </a:lnTo>
                  <a:lnTo>
                    <a:pt x="204624" y="101208"/>
                  </a:lnTo>
                  <a:lnTo>
                    <a:pt x="205025" y="101408"/>
                  </a:lnTo>
                  <a:lnTo>
                    <a:pt x="204825" y="101007"/>
                  </a:lnTo>
                  <a:lnTo>
                    <a:pt x="204624" y="100806"/>
                  </a:lnTo>
                  <a:lnTo>
                    <a:pt x="204423" y="100806"/>
                  </a:lnTo>
                  <a:lnTo>
                    <a:pt x="204825" y="100605"/>
                  </a:lnTo>
                  <a:lnTo>
                    <a:pt x="205427" y="100806"/>
                  </a:lnTo>
                  <a:lnTo>
                    <a:pt x="205628" y="100806"/>
                  </a:lnTo>
                  <a:lnTo>
                    <a:pt x="205829" y="101007"/>
                  </a:lnTo>
                  <a:lnTo>
                    <a:pt x="206230" y="101609"/>
                  </a:lnTo>
                  <a:lnTo>
                    <a:pt x="206431" y="101810"/>
                  </a:lnTo>
                  <a:lnTo>
                    <a:pt x="206632" y="101609"/>
                  </a:lnTo>
                  <a:lnTo>
                    <a:pt x="206632" y="101408"/>
                  </a:lnTo>
                  <a:lnTo>
                    <a:pt x="206833" y="101007"/>
                  </a:lnTo>
                  <a:lnTo>
                    <a:pt x="207033" y="101208"/>
                  </a:lnTo>
                  <a:lnTo>
                    <a:pt x="207234" y="101810"/>
                  </a:lnTo>
                  <a:lnTo>
                    <a:pt x="207636" y="101609"/>
                  </a:lnTo>
                  <a:lnTo>
                    <a:pt x="207837" y="101408"/>
                  </a:lnTo>
                  <a:lnTo>
                    <a:pt x="208037" y="100605"/>
                  </a:lnTo>
                  <a:lnTo>
                    <a:pt x="208238" y="100003"/>
                  </a:lnTo>
                  <a:lnTo>
                    <a:pt x="208439" y="99802"/>
                  </a:lnTo>
                  <a:lnTo>
                    <a:pt x="209042" y="99601"/>
                  </a:lnTo>
                  <a:lnTo>
                    <a:pt x="210046" y="99802"/>
                  </a:lnTo>
                  <a:lnTo>
                    <a:pt x="209845" y="100003"/>
                  </a:lnTo>
                  <a:lnTo>
                    <a:pt x="209242" y="100404"/>
                  </a:lnTo>
                  <a:lnTo>
                    <a:pt x="209644" y="100605"/>
                  </a:lnTo>
                  <a:lnTo>
                    <a:pt x="210246" y="101007"/>
                  </a:lnTo>
                  <a:lnTo>
                    <a:pt x="211451" y="101408"/>
                  </a:lnTo>
                  <a:lnTo>
                    <a:pt x="211451" y="101408"/>
                  </a:lnTo>
                  <a:lnTo>
                    <a:pt x="211451" y="101609"/>
                  </a:lnTo>
                  <a:lnTo>
                    <a:pt x="211652" y="101609"/>
                  </a:lnTo>
                  <a:lnTo>
                    <a:pt x="211652" y="101475"/>
                  </a:lnTo>
                  <a:lnTo>
                    <a:pt x="211652" y="101475"/>
                  </a:lnTo>
                  <a:lnTo>
                    <a:pt x="211451" y="101408"/>
                  </a:lnTo>
                  <a:lnTo>
                    <a:pt x="211652" y="101408"/>
                  </a:lnTo>
                  <a:lnTo>
                    <a:pt x="211652" y="101475"/>
                  </a:lnTo>
                  <a:lnTo>
                    <a:pt x="211652" y="101475"/>
                  </a:lnTo>
                  <a:lnTo>
                    <a:pt x="212054" y="101609"/>
                  </a:lnTo>
                  <a:lnTo>
                    <a:pt x="214263" y="102011"/>
                  </a:lnTo>
                  <a:lnTo>
                    <a:pt x="216471" y="102212"/>
                  </a:lnTo>
                  <a:lnTo>
                    <a:pt x="218480" y="102212"/>
                  </a:lnTo>
                  <a:lnTo>
                    <a:pt x="219885" y="102011"/>
                  </a:lnTo>
                  <a:lnTo>
                    <a:pt x="219986" y="101961"/>
                  </a:lnTo>
                  <a:lnTo>
                    <a:pt x="219986" y="101961"/>
                  </a:lnTo>
                  <a:lnTo>
                    <a:pt x="219684" y="101810"/>
                  </a:lnTo>
                  <a:lnTo>
                    <a:pt x="220086" y="101810"/>
                  </a:lnTo>
                  <a:lnTo>
                    <a:pt x="220086" y="101910"/>
                  </a:lnTo>
                  <a:lnTo>
                    <a:pt x="220287" y="101810"/>
                  </a:lnTo>
                  <a:lnTo>
                    <a:pt x="220287" y="101609"/>
                  </a:lnTo>
                  <a:lnTo>
                    <a:pt x="220086" y="101208"/>
                  </a:lnTo>
                  <a:lnTo>
                    <a:pt x="219484" y="100806"/>
                  </a:lnTo>
                  <a:lnTo>
                    <a:pt x="219684" y="101007"/>
                  </a:lnTo>
                  <a:lnTo>
                    <a:pt x="219283" y="101208"/>
                  </a:lnTo>
                  <a:lnTo>
                    <a:pt x="219684" y="101408"/>
                  </a:lnTo>
                  <a:lnTo>
                    <a:pt x="220086" y="101609"/>
                  </a:lnTo>
                  <a:lnTo>
                    <a:pt x="219484" y="101609"/>
                  </a:lnTo>
                  <a:lnTo>
                    <a:pt x="219283" y="101810"/>
                  </a:lnTo>
                  <a:lnTo>
                    <a:pt x="219082" y="101810"/>
                  </a:lnTo>
                  <a:lnTo>
                    <a:pt x="219082" y="101609"/>
                  </a:lnTo>
                  <a:lnTo>
                    <a:pt x="219283" y="101408"/>
                  </a:lnTo>
                  <a:lnTo>
                    <a:pt x="219283" y="101208"/>
                  </a:lnTo>
                  <a:lnTo>
                    <a:pt x="218480" y="101408"/>
                  </a:lnTo>
                  <a:lnTo>
                    <a:pt x="218480" y="102011"/>
                  </a:lnTo>
                  <a:lnTo>
                    <a:pt x="218279" y="102011"/>
                  </a:lnTo>
                  <a:lnTo>
                    <a:pt x="218078" y="101810"/>
                  </a:lnTo>
                  <a:lnTo>
                    <a:pt x="217877" y="101408"/>
                  </a:lnTo>
                  <a:lnTo>
                    <a:pt x="218279" y="101408"/>
                  </a:lnTo>
                  <a:lnTo>
                    <a:pt x="218078" y="101208"/>
                  </a:lnTo>
                  <a:lnTo>
                    <a:pt x="218480" y="101007"/>
                  </a:lnTo>
                  <a:lnTo>
                    <a:pt x="218279" y="100806"/>
                  </a:lnTo>
                  <a:lnTo>
                    <a:pt x="218078" y="100605"/>
                  </a:lnTo>
                  <a:lnTo>
                    <a:pt x="218279" y="100605"/>
                  </a:lnTo>
                  <a:lnTo>
                    <a:pt x="218480" y="100806"/>
                  </a:lnTo>
                  <a:lnTo>
                    <a:pt x="218680" y="100806"/>
                  </a:lnTo>
                  <a:lnTo>
                    <a:pt x="219082" y="100605"/>
                  </a:lnTo>
                  <a:lnTo>
                    <a:pt x="217877" y="100404"/>
                  </a:lnTo>
                  <a:lnTo>
                    <a:pt x="217475" y="100003"/>
                  </a:lnTo>
                  <a:lnTo>
                    <a:pt x="217676" y="99802"/>
                  </a:lnTo>
                  <a:lnTo>
                    <a:pt x="218279" y="99802"/>
                  </a:lnTo>
                  <a:lnTo>
                    <a:pt x="218967" y="99716"/>
                  </a:lnTo>
                  <a:lnTo>
                    <a:pt x="218967" y="99716"/>
                  </a:lnTo>
                  <a:lnTo>
                    <a:pt x="219082" y="99601"/>
                  </a:lnTo>
                  <a:lnTo>
                    <a:pt x="219082" y="99400"/>
                  </a:lnTo>
                  <a:lnTo>
                    <a:pt x="219684" y="99400"/>
                  </a:lnTo>
                  <a:lnTo>
                    <a:pt x="219484" y="99601"/>
                  </a:lnTo>
                  <a:lnTo>
                    <a:pt x="219426" y="99659"/>
                  </a:lnTo>
                  <a:lnTo>
                    <a:pt x="219426" y="99659"/>
                  </a:lnTo>
                  <a:lnTo>
                    <a:pt x="219885" y="99601"/>
                  </a:lnTo>
                  <a:lnTo>
                    <a:pt x="220488" y="99802"/>
                  </a:lnTo>
                  <a:lnTo>
                    <a:pt x="220086" y="100003"/>
                  </a:lnTo>
                  <a:lnTo>
                    <a:pt x="220287" y="100204"/>
                  </a:lnTo>
                  <a:lnTo>
                    <a:pt x="220889" y="100404"/>
                  </a:lnTo>
                  <a:lnTo>
                    <a:pt x="221492" y="100605"/>
                  </a:lnTo>
                  <a:lnTo>
                    <a:pt x="222295" y="100605"/>
                  </a:lnTo>
                  <a:lnTo>
                    <a:pt x="223098" y="100404"/>
                  </a:lnTo>
                  <a:lnTo>
                    <a:pt x="223500" y="100003"/>
                  </a:lnTo>
                  <a:lnTo>
                    <a:pt x="223500" y="99802"/>
                  </a:lnTo>
                  <a:lnTo>
                    <a:pt x="223299" y="99400"/>
                  </a:lnTo>
                  <a:lnTo>
                    <a:pt x="222295" y="99200"/>
                  </a:lnTo>
                  <a:lnTo>
                    <a:pt x="222295" y="99200"/>
                  </a:lnTo>
                  <a:lnTo>
                    <a:pt x="223500" y="99400"/>
                  </a:lnTo>
                  <a:lnTo>
                    <a:pt x="224504" y="99802"/>
                  </a:lnTo>
                  <a:lnTo>
                    <a:pt x="225106" y="100204"/>
                  </a:lnTo>
                  <a:lnTo>
                    <a:pt x="225307" y="100404"/>
                  </a:lnTo>
                  <a:lnTo>
                    <a:pt x="225307" y="100605"/>
                  </a:lnTo>
                  <a:lnTo>
                    <a:pt x="225307" y="101007"/>
                  </a:lnTo>
                  <a:lnTo>
                    <a:pt x="224905" y="101408"/>
                  </a:lnTo>
                  <a:lnTo>
                    <a:pt x="225106" y="101609"/>
                  </a:lnTo>
                  <a:lnTo>
                    <a:pt x="224905" y="102011"/>
                  </a:lnTo>
                  <a:lnTo>
                    <a:pt x="224705" y="102011"/>
                  </a:lnTo>
                  <a:lnTo>
                    <a:pt x="224303" y="101810"/>
                  </a:lnTo>
                  <a:lnTo>
                    <a:pt x="224303" y="102212"/>
                  </a:lnTo>
                  <a:lnTo>
                    <a:pt x="224303" y="102613"/>
                  </a:lnTo>
                  <a:lnTo>
                    <a:pt x="224102" y="102613"/>
                  </a:lnTo>
                  <a:lnTo>
                    <a:pt x="223901" y="102212"/>
                  </a:lnTo>
                  <a:lnTo>
                    <a:pt x="223901" y="102613"/>
                  </a:lnTo>
                  <a:lnTo>
                    <a:pt x="224102" y="103015"/>
                  </a:lnTo>
                  <a:lnTo>
                    <a:pt x="224303" y="103015"/>
                  </a:lnTo>
                  <a:lnTo>
                    <a:pt x="224705" y="102814"/>
                  </a:lnTo>
                  <a:lnTo>
                    <a:pt x="225106" y="102613"/>
                  </a:lnTo>
                  <a:lnTo>
                    <a:pt x="225508" y="102413"/>
                  </a:lnTo>
                  <a:lnTo>
                    <a:pt x="225709" y="102011"/>
                  </a:lnTo>
                  <a:lnTo>
                    <a:pt x="225909" y="101609"/>
                  </a:lnTo>
                  <a:lnTo>
                    <a:pt x="225909" y="102011"/>
                  </a:lnTo>
                  <a:lnTo>
                    <a:pt x="226311" y="102413"/>
                  </a:lnTo>
                  <a:lnTo>
                    <a:pt x="227114" y="103015"/>
                  </a:lnTo>
                  <a:lnTo>
                    <a:pt x="227917" y="103216"/>
                  </a:lnTo>
                  <a:lnTo>
                    <a:pt x="228922" y="103216"/>
                  </a:lnTo>
                  <a:lnTo>
                    <a:pt x="230327" y="103417"/>
                  </a:lnTo>
                  <a:lnTo>
                    <a:pt x="230930" y="103617"/>
                  </a:lnTo>
                  <a:lnTo>
                    <a:pt x="230930" y="104220"/>
                  </a:lnTo>
                  <a:lnTo>
                    <a:pt x="231532" y="104220"/>
                  </a:lnTo>
                  <a:lnTo>
                    <a:pt x="231934" y="104019"/>
                  </a:lnTo>
                  <a:lnTo>
                    <a:pt x="231733" y="103617"/>
                  </a:lnTo>
                  <a:lnTo>
                    <a:pt x="231532" y="103015"/>
                  </a:lnTo>
                  <a:lnTo>
                    <a:pt x="230528" y="102212"/>
                  </a:lnTo>
                  <a:lnTo>
                    <a:pt x="230126" y="101810"/>
                  </a:lnTo>
                  <a:lnTo>
                    <a:pt x="229725" y="101810"/>
                  </a:lnTo>
                  <a:lnTo>
                    <a:pt x="230327" y="101609"/>
                  </a:lnTo>
                  <a:lnTo>
                    <a:pt x="230729" y="101408"/>
                  </a:lnTo>
                  <a:lnTo>
                    <a:pt x="231130" y="101208"/>
                  </a:lnTo>
                  <a:lnTo>
                    <a:pt x="231532" y="100806"/>
                  </a:lnTo>
                  <a:lnTo>
                    <a:pt x="231733" y="100605"/>
                  </a:lnTo>
                  <a:lnTo>
                    <a:pt x="231733" y="100204"/>
                  </a:lnTo>
                  <a:lnTo>
                    <a:pt x="231532" y="99802"/>
                  </a:lnTo>
                  <a:lnTo>
                    <a:pt x="231331" y="99601"/>
                  </a:lnTo>
                  <a:lnTo>
                    <a:pt x="231331" y="99601"/>
                  </a:lnTo>
                  <a:lnTo>
                    <a:pt x="232737" y="99802"/>
                  </a:lnTo>
                  <a:lnTo>
                    <a:pt x="233339" y="100003"/>
                  </a:lnTo>
                  <a:lnTo>
                    <a:pt x="233540" y="100404"/>
                  </a:lnTo>
                  <a:lnTo>
                    <a:pt x="233339" y="100605"/>
                  </a:lnTo>
                  <a:lnTo>
                    <a:pt x="233139" y="100806"/>
                  </a:lnTo>
                  <a:lnTo>
                    <a:pt x="232938" y="101007"/>
                  </a:lnTo>
                  <a:lnTo>
                    <a:pt x="233339" y="101408"/>
                  </a:lnTo>
                  <a:lnTo>
                    <a:pt x="234343" y="101609"/>
                  </a:lnTo>
                  <a:lnTo>
                    <a:pt x="233339" y="101609"/>
                  </a:lnTo>
                  <a:lnTo>
                    <a:pt x="232938" y="102011"/>
                  </a:lnTo>
                  <a:lnTo>
                    <a:pt x="232938" y="102212"/>
                  </a:lnTo>
                  <a:lnTo>
                    <a:pt x="233339" y="102613"/>
                  </a:lnTo>
                  <a:lnTo>
                    <a:pt x="233741" y="102814"/>
                  </a:lnTo>
                  <a:lnTo>
                    <a:pt x="234343" y="103015"/>
                  </a:lnTo>
                  <a:lnTo>
                    <a:pt x="234745" y="103015"/>
                  </a:lnTo>
                  <a:lnTo>
                    <a:pt x="234745" y="102613"/>
                  </a:lnTo>
                  <a:lnTo>
                    <a:pt x="235147" y="103216"/>
                  </a:lnTo>
                  <a:lnTo>
                    <a:pt x="235147" y="103617"/>
                  </a:lnTo>
                  <a:lnTo>
                    <a:pt x="234946" y="103818"/>
                  </a:lnTo>
                  <a:lnTo>
                    <a:pt x="234745" y="104220"/>
                  </a:lnTo>
                  <a:lnTo>
                    <a:pt x="234343" y="104421"/>
                  </a:lnTo>
                  <a:lnTo>
                    <a:pt x="234143" y="105023"/>
                  </a:lnTo>
                  <a:lnTo>
                    <a:pt x="233942" y="105625"/>
                  </a:lnTo>
                  <a:lnTo>
                    <a:pt x="234143" y="106429"/>
                  </a:lnTo>
                  <a:lnTo>
                    <a:pt x="234745" y="105826"/>
                  </a:lnTo>
                  <a:lnTo>
                    <a:pt x="235147" y="105826"/>
                  </a:lnTo>
                  <a:lnTo>
                    <a:pt x="235147" y="106228"/>
                  </a:lnTo>
                  <a:lnTo>
                    <a:pt x="235347" y="106429"/>
                  </a:lnTo>
                  <a:lnTo>
                    <a:pt x="235347" y="106830"/>
                  </a:lnTo>
                  <a:lnTo>
                    <a:pt x="235749" y="107031"/>
                  </a:lnTo>
                  <a:lnTo>
                    <a:pt x="236351" y="107232"/>
                  </a:lnTo>
                  <a:lnTo>
                    <a:pt x="236753" y="107433"/>
                  </a:lnTo>
                  <a:lnTo>
                    <a:pt x="236954" y="107633"/>
                  </a:lnTo>
                  <a:lnTo>
                    <a:pt x="237556" y="107633"/>
                  </a:lnTo>
                  <a:lnTo>
                    <a:pt x="237556" y="107834"/>
                  </a:lnTo>
                  <a:lnTo>
                    <a:pt x="237757" y="107834"/>
                  </a:lnTo>
                  <a:lnTo>
                    <a:pt x="237958" y="108838"/>
                  </a:lnTo>
                  <a:lnTo>
                    <a:pt x="238159" y="109039"/>
                  </a:lnTo>
                  <a:lnTo>
                    <a:pt x="238360" y="109039"/>
                  </a:lnTo>
                  <a:lnTo>
                    <a:pt x="238761" y="108437"/>
                  </a:lnTo>
                  <a:lnTo>
                    <a:pt x="239163" y="107633"/>
                  </a:lnTo>
                  <a:lnTo>
                    <a:pt x="239364" y="107232"/>
                  </a:lnTo>
                  <a:lnTo>
                    <a:pt x="239564" y="107232"/>
                  </a:lnTo>
                  <a:lnTo>
                    <a:pt x="239765" y="107031"/>
                  </a:lnTo>
                  <a:lnTo>
                    <a:pt x="238962" y="107031"/>
                  </a:lnTo>
                  <a:lnTo>
                    <a:pt x="238962" y="106830"/>
                  </a:lnTo>
                  <a:lnTo>
                    <a:pt x="238962" y="106629"/>
                  </a:lnTo>
                  <a:lnTo>
                    <a:pt x="238560" y="106830"/>
                  </a:lnTo>
                  <a:lnTo>
                    <a:pt x="238560" y="107031"/>
                  </a:lnTo>
                  <a:lnTo>
                    <a:pt x="238360" y="107031"/>
                  </a:lnTo>
                  <a:lnTo>
                    <a:pt x="238159" y="106830"/>
                  </a:lnTo>
                  <a:lnTo>
                    <a:pt x="237757" y="106830"/>
                  </a:lnTo>
                  <a:lnTo>
                    <a:pt x="237757" y="106629"/>
                  </a:lnTo>
                  <a:lnTo>
                    <a:pt x="237958" y="106228"/>
                  </a:lnTo>
                  <a:lnTo>
                    <a:pt x="238159" y="106027"/>
                  </a:lnTo>
                  <a:lnTo>
                    <a:pt x="238159" y="105826"/>
                  </a:lnTo>
                  <a:lnTo>
                    <a:pt x="238159" y="105625"/>
                  </a:lnTo>
                  <a:lnTo>
                    <a:pt x="237556" y="105425"/>
                  </a:lnTo>
                  <a:lnTo>
                    <a:pt x="238159" y="105224"/>
                  </a:lnTo>
                  <a:lnTo>
                    <a:pt x="238560" y="105425"/>
                  </a:lnTo>
                  <a:lnTo>
                    <a:pt x="239364" y="106228"/>
                  </a:lnTo>
                  <a:lnTo>
                    <a:pt x="239364" y="105023"/>
                  </a:lnTo>
                  <a:lnTo>
                    <a:pt x="238159" y="105023"/>
                  </a:lnTo>
                  <a:lnTo>
                    <a:pt x="237556" y="104822"/>
                  </a:lnTo>
                  <a:lnTo>
                    <a:pt x="238360" y="104621"/>
                  </a:lnTo>
                  <a:lnTo>
                    <a:pt x="239163" y="104621"/>
                  </a:lnTo>
                  <a:lnTo>
                    <a:pt x="239564" y="105023"/>
                  </a:lnTo>
                  <a:lnTo>
                    <a:pt x="239966" y="105425"/>
                  </a:lnTo>
                  <a:lnTo>
                    <a:pt x="240568" y="106228"/>
                  </a:lnTo>
                  <a:lnTo>
                    <a:pt x="240970" y="107031"/>
                  </a:lnTo>
                  <a:lnTo>
                    <a:pt x="241974" y="105625"/>
                  </a:lnTo>
                  <a:lnTo>
                    <a:pt x="242576" y="104822"/>
                  </a:lnTo>
                  <a:lnTo>
                    <a:pt x="242978" y="104621"/>
                  </a:lnTo>
                  <a:lnTo>
                    <a:pt x="243380" y="104621"/>
                  </a:lnTo>
                  <a:lnTo>
                    <a:pt x="244986" y="105224"/>
                  </a:lnTo>
                  <a:lnTo>
                    <a:pt x="244986" y="105224"/>
                  </a:lnTo>
                  <a:lnTo>
                    <a:pt x="244585" y="104421"/>
                  </a:lnTo>
                  <a:lnTo>
                    <a:pt x="244585" y="104220"/>
                  </a:lnTo>
                  <a:lnTo>
                    <a:pt x="244785" y="104019"/>
                  </a:lnTo>
                  <a:lnTo>
                    <a:pt x="245789" y="104019"/>
                  </a:lnTo>
                  <a:lnTo>
                    <a:pt x="246593" y="104220"/>
                  </a:lnTo>
                  <a:lnTo>
                    <a:pt x="246793" y="104421"/>
                  </a:lnTo>
                  <a:lnTo>
                    <a:pt x="246793" y="104621"/>
                  </a:lnTo>
                  <a:lnTo>
                    <a:pt x="245990" y="104621"/>
                  </a:lnTo>
                  <a:lnTo>
                    <a:pt x="246593" y="105023"/>
                  </a:lnTo>
                  <a:lnTo>
                    <a:pt x="247195" y="105023"/>
                  </a:lnTo>
                  <a:lnTo>
                    <a:pt x="247597" y="104822"/>
                  </a:lnTo>
                  <a:lnTo>
                    <a:pt x="247998" y="104621"/>
                  </a:lnTo>
                  <a:lnTo>
                    <a:pt x="248400" y="104621"/>
                  </a:lnTo>
                  <a:lnTo>
                    <a:pt x="248802" y="105023"/>
                  </a:lnTo>
                  <a:lnTo>
                    <a:pt x="247998" y="105224"/>
                  </a:lnTo>
                  <a:lnTo>
                    <a:pt x="247797" y="105425"/>
                  </a:lnTo>
                  <a:lnTo>
                    <a:pt x="247797" y="105826"/>
                  </a:lnTo>
                  <a:lnTo>
                    <a:pt x="248199" y="106027"/>
                  </a:lnTo>
                  <a:lnTo>
                    <a:pt x="248601" y="106228"/>
                  </a:lnTo>
                  <a:lnTo>
                    <a:pt x="249203" y="106429"/>
                  </a:lnTo>
                  <a:lnTo>
                    <a:pt x="249605" y="106228"/>
                  </a:lnTo>
                  <a:lnTo>
                    <a:pt x="250006" y="106027"/>
                  </a:lnTo>
                  <a:lnTo>
                    <a:pt x="249605" y="105826"/>
                  </a:lnTo>
                  <a:lnTo>
                    <a:pt x="250810" y="105826"/>
                  </a:lnTo>
                  <a:lnTo>
                    <a:pt x="250810" y="105625"/>
                  </a:lnTo>
                  <a:lnTo>
                    <a:pt x="250609" y="105425"/>
                  </a:lnTo>
                  <a:lnTo>
                    <a:pt x="251211" y="105425"/>
                  </a:lnTo>
                  <a:lnTo>
                    <a:pt x="251412" y="105625"/>
                  </a:lnTo>
                  <a:lnTo>
                    <a:pt x="251211" y="106228"/>
                  </a:lnTo>
                  <a:lnTo>
                    <a:pt x="251211" y="106629"/>
                  </a:lnTo>
                  <a:lnTo>
                    <a:pt x="251211" y="106830"/>
                  </a:lnTo>
                  <a:lnTo>
                    <a:pt x="251814" y="106830"/>
                  </a:lnTo>
                  <a:lnTo>
                    <a:pt x="252818" y="106429"/>
                  </a:lnTo>
                  <a:lnTo>
                    <a:pt x="252617" y="107031"/>
                  </a:lnTo>
                  <a:lnTo>
                    <a:pt x="252617" y="107433"/>
                  </a:lnTo>
                  <a:lnTo>
                    <a:pt x="256031" y="107433"/>
                  </a:lnTo>
                  <a:lnTo>
                    <a:pt x="256231" y="107232"/>
                  </a:lnTo>
                  <a:lnTo>
                    <a:pt x="256231" y="107031"/>
                  </a:lnTo>
                  <a:lnTo>
                    <a:pt x="256231" y="106830"/>
                  </a:lnTo>
                  <a:lnTo>
                    <a:pt x="256031" y="106429"/>
                  </a:lnTo>
                  <a:lnTo>
                    <a:pt x="255428" y="106027"/>
                  </a:lnTo>
                  <a:lnTo>
                    <a:pt x="254625" y="105625"/>
                  </a:lnTo>
                  <a:lnTo>
                    <a:pt x="253822" y="105224"/>
                  </a:lnTo>
                  <a:lnTo>
                    <a:pt x="253420" y="104822"/>
                  </a:lnTo>
                  <a:lnTo>
                    <a:pt x="253621" y="104621"/>
                  </a:lnTo>
                  <a:lnTo>
                    <a:pt x="254625" y="104421"/>
                  </a:lnTo>
                  <a:lnTo>
                    <a:pt x="254625" y="104421"/>
                  </a:lnTo>
                  <a:lnTo>
                    <a:pt x="254023" y="104621"/>
                  </a:lnTo>
                  <a:lnTo>
                    <a:pt x="254826" y="104621"/>
                  </a:lnTo>
                  <a:lnTo>
                    <a:pt x="255027" y="104421"/>
                  </a:lnTo>
                  <a:lnTo>
                    <a:pt x="254826" y="104220"/>
                  </a:lnTo>
                  <a:lnTo>
                    <a:pt x="254424" y="104019"/>
                  </a:lnTo>
                  <a:lnTo>
                    <a:pt x="254424" y="103818"/>
                  </a:lnTo>
                  <a:lnTo>
                    <a:pt x="254625" y="104019"/>
                  </a:lnTo>
                  <a:lnTo>
                    <a:pt x="255027" y="104019"/>
                  </a:lnTo>
                  <a:lnTo>
                    <a:pt x="254826" y="103617"/>
                  </a:lnTo>
                  <a:lnTo>
                    <a:pt x="254223" y="103216"/>
                  </a:lnTo>
                  <a:lnTo>
                    <a:pt x="254826" y="103015"/>
                  </a:lnTo>
                  <a:lnTo>
                    <a:pt x="255428" y="102814"/>
                  </a:lnTo>
                  <a:lnTo>
                    <a:pt x="255629" y="102613"/>
                  </a:lnTo>
                  <a:lnTo>
                    <a:pt x="255428" y="102212"/>
                  </a:lnTo>
                  <a:lnTo>
                    <a:pt x="256031" y="101609"/>
                  </a:lnTo>
                  <a:lnTo>
                    <a:pt x="256231" y="101208"/>
                  </a:lnTo>
                  <a:lnTo>
                    <a:pt x="256031" y="101007"/>
                  </a:lnTo>
                  <a:lnTo>
                    <a:pt x="255830" y="100806"/>
                  </a:lnTo>
                  <a:lnTo>
                    <a:pt x="255428" y="100806"/>
                  </a:lnTo>
                  <a:lnTo>
                    <a:pt x="255227" y="100605"/>
                  </a:lnTo>
                  <a:lnTo>
                    <a:pt x="255227" y="100404"/>
                  </a:lnTo>
                  <a:lnTo>
                    <a:pt x="255830" y="100003"/>
                  </a:lnTo>
                  <a:lnTo>
                    <a:pt x="256231" y="100204"/>
                  </a:lnTo>
                  <a:lnTo>
                    <a:pt x="256633" y="100404"/>
                  </a:lnTo>
                  <a:lnTo>
                    <a:pt x="257838" y="100404"/>
                  </a:lnTo>
                  <a:lnTo>
                    <a:pt x="258842" y="100605"/>
                  </a:lnTo>
                  <a:lnTo>
                    <a:pt x="258842" y="101007"/>
                  </a:lnTo>
                  <a:lnTo>
                    <a:pt x="258842" y="101408"/>
                  </a:lnTo>
                  <a:lnTo>
                    <a:pt x="258440" y="101208"/>
                  </a:lnTo>
                  <a:lnTo>
                    <a:pt x="257838" y="101007"/>
                  </a:lnTo>
                  <a:lnTo>
                    <a:pt x="257035" y="101208"/>
                  </a:lnTo>
                  <a:lnTo>
                    <a:pt x="256834" y="101208"/>
                  </a:lnTo>
                  <a:lnTo>
                    <a:pt x="256633" y="101408"/>
                  </a:lnTo>
                  <a:lnTo>
                    <a:pt x="256834" y="101408"/>
                  </a:lnTo>
                  <a:lnTo>
                    <a:pt x="257436" y="101609"/>
                  </a:lnTo>
                  <a:lnTo>
                    <a:pt x="257436" y="102212"/>
                  </a:lnTo>
                  <a:lnTo>
                    <a:pt x="257637" y="102613"/>
                  </a:lnTo>
                  <a:lnTo>
                    <a:pt x="258240" y="102613"/>
                  </a:lnTo>
                  <a:lnTo>
                    <a:pt x="259244" y="102212"/>
                  </a:lnTo>
                  <a:lnTo>
                    <a:pt x="259846" y="102212"/>
                  </a:lnTo>
                  <a:lnTo>
                    <a:pt x="260248" y="102413"/>
                  </a:lnTo>
                  <a:lnTo>
                    <a:pt x="260047" y="102413"/>
                  </a:lnTo>
                  <a:lnTo>
                    <a:pt x="260248" y="102613"/>
                  </a:lnTo>
                  <a:lnTo>
                    <a:pt x="260649" y="102613"/>
                  </a:lnTo>
                  <a:lnTo>
                    <a:pt x="260850" y="102413"/>
                  </a:lnTo>
                  <a:lnTo>
                    <a:pt x="260649" y="102413"/>
                  </a:lnTo>
                  <a:lnTo>
                    <a:pt x="260850" y="101609"/>
                  </a:lnTo>
                  <a:lnTo>
                    <a:pt x="260649" y="101609"/>
                  </a:lnTo>
                  <a:lnTo>
                    <a:pt x="260248" y="101208"/>
                  </a:lnTo>
                  <a:lnTo>
                    <a:pt x="259846" y="101007"/>
                  </a:lnTo>
                  <a:lnTo>
                    <a:pt x="259846" y="100605"/>
                  </a:lnTo>
                  <a:lnTo>
                    <a:pt x="260448" y="100605"/>
                  </a:lnTo>
                  <a:lnTo>
                    <a:pt x="260850" y="101007"/>
                  </a:lnTo>
                  <a:lnTo>
                    <a:pt x="261252" y="101408"/>
                  </a:lnTo>
                  <a:lnTo>
                    <a:pt x="261452" y="100806"/>
                  </a:lnTo>
                  <a:lnTo>
                    <a:pt x="261051" y="100806"/>
                  </a:lnTo>
                  <a:lnTo>
                    <a:pt x="261252" y="100605"/>
                  </a:lnTo>
                  <a:lnTo>
                    <a:pt x="261452" y="100404"/>
                  </a:lnTo>
                  <a:lnTo>
                    <a:pt x="261252" y="100204"/>
                  </a:lnTo>
                  <a:lnTo>
                    <a:pt x="260248" y="100003"/>
                  </a:lnTo>
                  <a:lnTo>
                    <a:pt x="260448" y="99802"/>
                  </a:lnTo>
                  <a:lnTo>
                    <a:pt x="260649" y="99400"/>
                  </a:lnTo>
                  <a:lnTo>
                    <a:pt x="261653" y="99200"/>
                  </a:lnTo>
                  <a:lnTo>
                    <a:pt x="262657" y="98999"/>
                  </a:lnTo>
                  <a:lnTo>
                    <a:pt x="264465" y="98999"/>
                  </a:lnTo>
                  <a:lnTo>
                    <a:pt x="264665" y="98798"/>
                  </a:lnTo>
                  <a:lnTo>
                    <a:pt x="264063" y="98396"/>
                  </a:lnTo>
                  <a:lnTo>
                    <a:pt x="262457" y="97593"/>
                  </a:lnTo>
                  <a:lnTo>
                    <a:pt x="262457" y="98196"/>
                  </a:lnTo>
                  <a:lnTo>
                    <a:pt x="262256" y="98196"/>
                  </a:lnTo>
                  <a:lnTo>
                    <a:pt x="261854" y="97794"/>
                  </a:lnTo>
                  <a:lnTo>
                    <a:pt x="261452" y="96991"/>
                  </a:lnTo>
                  <a:lnTo>
                    <a:pt x="261252" y="96991"/>
                  </a:lnTo>
                  <a:lnTo>
                    <a:pt x="261252" y="97192"/>
                  </a:lnTo>
                  <a:lnTo>
                    <a:pt x="261252" y="97392"/>
                  </a:lnTo>
                  <a:lnTo>
                    <a:pt x="261051" y="97593"/>
                  </a:lnTo>
                  <a:lnTo>
                    <a:pt x="260448" y="97392"/>
                  </a:lnTo>
                  <a:lnTo>
                    <a:pt x="259645" y="97192"/>
                  </a:lnTo>
                  <a:lnTo>
                    <a:pt x="259244" y="97192"/>
                  </a:lnTo>
                  <a:lnTo>
                    <a:pt x="258641" y="97392"/>
                  </a:lnTo>
                  <a:lnTo>
                    <a:pt x="259645" y="97593"/>
                  </a:lnTo>
                  <a:lnTo>
                    <a:pt x="260047" y="97794"/>
                  </a:lnTo>
                  <a:lnTo>
                    <a:pt x="259846" y="97995"/>
                  </a:lnTo>
                  <a:lnTo>
                    <a:pt x="257637" y="97995"/>
                  </a:lnTo>
                  <a:lnTo>
                    <a:pt x="257035" y="97593"/>
                  </a:lnTo>
                  <a:lnTo>
                    <a:pt x="258440" y="96991"/>
                  </a:lnTo>
                  <a:lnTo>
                    <a:pt x="259846" y="96187"/>
                  </a:lnTo>
                  <a:lnTo>
                    <a:pt x="260649" y="95384"/>
                  </a:lnTo>
                  <a:lnTo>
                    <a:pt x="260649" y="95317"/>
                  </a:lnTo>
                  <a:lnTo>
                    <a:pt x="260850" y="95384"/>
                  </a:lnTo>
                  <a:lnTo>
                    <a:pt x="261653" y="95786"/>
                  </a:lnTo>
                  <a:lnTo>
                    <a:pt x="263260" y="96589"/>
                  </a:lnTo>
                  <a:lnTo>
                    <a:pt x="263862" y="96991"/>
                  </a:lnTo>
                  <a:lnTo>
                    <a:pt x="264264" y="96991"/>
                  </a:lnTo>
                  <a:lnTo>
                    <a:pt x="264665" y="96790"/>
                  </a:lnTo>
                  <a:lnTo>
                    <a:pt x="264665" y="96187"/>
                  </a:lnTo>
                  <a:lnTo>
                    <a:pt x="263260" y="96388"/>
                  </a:lnTo>
                  <a:lnTo>
                    <a:pt x="263059" y="96187"/>
                  </a:lnTo>
                  <a:lnTo>
                    <a:pt x="263059" y="95987"/>
                  </a:lnTo>
                  <a:lnTo>
                    <a:pt x="263059" y="95786"/>
                  </a:lnTo>
                  <a:lnTo>
                    <a:pt x="262858" y="95585"/>
                  </a:lnTo>
                  <a:lnTo>
                    <a:pt x="262457" y="95384"/>
                  </a:lnTo>
                  <a:lnTo>
                    <a:pt x="261452" y="95384"/>
                  </a:lnTo>
                  <a:lnTo>
                    <a:pt x="262657" y="94782"/>
                  </a:lnTo>
                  <a:lnTo>
                    <a:pt x="262657" y="94581"/>
                  </a:lnTo>
                  <a:lnTo>
                    <a:pt x="261051" y="94581"/>
                  </a:lnTo>
                  <a:lnTo>
                    <a:pt x="260649" y="93979"/>
                  </a:lnTo>
                  <a:lnTo>
                    <a:pt x="260448" y="93376"/>
                  </a:lnTo>
                  <a:lnTo>
                    <a:pt x="260448" y="93175"/>
                  </a:lnTo>
                  <a:lnTo>
                    <a:pt x="260649" y="93175"/>
                  </a:lnTo>
                  <a:lnTo>
                    <a:pt x="262055" y="93979"/>
                  </a:lnTo>
                  <a:lnTo>
                    <a:pt x="262055" y="93979"/>
                  </a:lnTo>
                  <a:lnTo>
                    <a:pt x="261854" y="93778"/>
                  </a:lnTo>
                  <a:lnTo>
                    <a:pt x="262657" y="93778"/>
                  </a:lnTo>
                  <a:lnTo>
                    <a:pt x="263059" y="93979"/>
                  </a:lnTo>
                  <a:lnTo>
                    <a:pt x="262858" y="94179"/>
                  </a:lnTo>
                  <a:lnTo>
                    <a:pt x="263461" y="94380"/>
                  </a:lnTo>
                  <a:lnTo>
                    <a:pt x="263862" y="94380"/>
                  </a:lnTo>
                  <a:lnTo>
                    <a:pt x="263862" y="94179"/>
                  </a:lnTo>
                  <a:lnTo>
                    <a:pt x="263661" y="93778"/>
                  </a:lnTo>
                  <a:lnTo>
                    <a:pt x="263661" y="93577"/>
                  </a:lnTo>
                  <a:lnTo>
                    <a:pt x="263862" y="93175"/>
                  </a:lnTo>
                  <a:lnTo>
                    <a:pt x="264063" y="92975"/>
                  </a:lnTo>
                  <a:lnTo>
                    <a:pt x="264866" y="92975"/>
                  </a:lnTo>
                  <a:lnTo>
                    <a:pt x="264665" y="92774"/>
                  </a:lnTo>
                  <a:lnTo>
                    <a:pt x="264866" y="92573"/>
                  </a:lnTo>
                  <a:lnTo>
                    <a:pt x="265268" y="92171"/>
                  </a:lnTo>
                  <a:lnTo>
                    <a:pt x="265469" y="92372"/>
                  </a:lnTo>
                  <a:lnTo>
                    <a:pt x="265669" y="91971"/>
                  </a:lnTo>
                  <a:lnTo>
                    <a:pt x="265870" y="91770"/>
                  </a:lnTo>
                  <a:lnTo>
                    <a:pt x="266272" y="91569"/>
                  </a:lnTo>
                  <a:lnTo>
                    <a:pt x="266473" y="91368"/>
                  </a:lnTo>
                  <a:lnTo>
                    <a:pt x="266071" y="90967"/>
                  </a:lnTo>
                  <a:lnTo>
                    <a:pt x="265870" y="90766"/>
                  </a:lnTo>
                  <a:lnTo>
                    <a:pt x="267477" y="90766"/>
                  </a:lnTo>
                  <a:lnTo>
                    <a:pt x="267075" y="90565"/>
                  </a:lnTo>
                  <a:lnTo>
                    <a:pt x="268280" y="90565"/>
                  </a:lnTo>
                  <a:lnTo>
                    <a:pt x="268280" y="90163"/>
                  </a:lnTo>
                  <a:lnTo>
                    <a:pt x="267878" y="89962"/>
                  </a:lnTo>
                  <a:lnTo>
                    <a:pt x="267678" y="89962"/>
                  </a:lnTo>
                  <a:lnTo>
                    <a:pt x="267678" y="90364"/>
                  </a:lnTo>
                  <a:lnTo>
                    <a:pt x="267477" y="90364"/>
                  </a:lnTo>
                  <a:lnTo>
                    <a:pt x="267678" y="89962"/>
                  </a:lnTo>
                  <a:lnTo>
                    <a:pt x="266673" y="89962"/>
                  </a:lnTo>
                  <a:lnTo>
                    <a:pt x="266071" y="90163"/>
                  </a:lnTo>
                  <a:lnTo>
                    <a:pt x="265469" y="89962"/>
                  </a:lnTo>
                  <a:lnTo>
                    <a:pt x="265268" y="89762"/>
                  </a:lnTo>
                  <a:lnTo>
                    <a:pt x="265268" y="89159"/>
                  </a:lnTo>
                  <a:lnTo>
                    <a:pt x="265669" y="89360"/>
                  </a:lnTo>
                  <a:lnTo>
                    <a:pt x="265870" y="89360"/>
                  </a:lnTo>
                  <a:lnTo>
                    <a:pt x="266272" y="88958"/>
                  </a:lnTo>
                  <a:lnTo>
                    <a:pt x="266473" y="88557"/>
                  </a:lnTo>
                  <a:lnTo>
                    <a:pt x="266673" y="88758"/>
                  </a:lnTo>
                  <a:lnTo>
                    <a:pt x="267075" y="88758"/>
                  </a:lnTo>
                  <a:lnTo>
                    <a:pt x="266874" y="88557"/>
                  </a:lnTo>
                  <a:lnTo>
                    <a:pt x="266272" y="88155"/>
                  </a:lnTo>
                  <a:lnTo>
                    <a:pt x="265870" y="87954"/>
                  </a:lnTo>
                  <a:lnTo>
                    <a:pt x="265870" y="87553"/>
                  </a:lnTo>
                  <a:lnTo>
                    <a:pt x="265870" y="87352"/>
                  </a:lnTo>
                  <a:lnTo>
                    <a:pt x="266473" y="87352"/>
                  </a:lnTo>
                  <a:lnTo>
                    <a:pt x="266272" y="86950"/>
                  </a:lnTo>
                  <a:lnTo>
                    <a:pt x="266272" y="86750"/>
                  </a:lnTo>
                  <a:lnTo>
                    <a:pt x="265870" y="86950"/>
                  </a:lnTo>
                  <a:lnTo>
                    <a:pt x="265469" y="87352"/>
                  </a:lnTo>
                  <a:lnTo>
                    <a:pt x="265268" y="87352"/>
                  </a:lnTo>
                  <a:lnTo>
                    <a:pt x="265067" y="87151"/>
                  </a:lnTo>
                  <a:lnTo>
                    <a:pt x="265469" y="86750"/>
                  </a:lnTo>
                  <a:lnTo>
                    <a:pt x="265067" y="86750"/>
                  </a:lnTo>
                  <a:lnTo>
                    <a:pt x="264264" y="86950"/>
                  </a:lnTo>
                  <a:lnTo>
                    <a:pt x="264063" y="87151"/>
                  </a:lnTo>
                  <a:lnTo>
                    <a:pt x="264063" y="87553"/>
                  </a:lnTo>
                  <a:lnTo>
                    <a:pt x="264063" y="87754"/>
                  </a:lnTo>
                  <a:lnTo>
                    <a:pt x="263260" y="88155"/>
                  </a:lnTo>
                  <a:lnTo>
                    <a:pt x="262256" y="88155"/>
                  </a:lnTo>
                  <a:lnTo>
                    <a:pt x="261854" y="88356"/>
                  </a:lnTo>
                  <a:lnTo>
                    <a:pt x="261452" y="88758"/>
                  </a:lnTo>
                  <a:lnTo>
                    <a:pt x="260850" y="88356"/>
                  </a:lnTo>
                  <a:lnTo>
                    <a:pt x="261051" y="88155"/>
                  </a:lnTo>
                  <a:lnTo>
                    <a:pt x="261452" y="88155"/>
                  </a:lnTo>
                  <a:lnTo>
                    <a:pt x="261653" y="87954"/>
                  </a:lnTo>
                  <a:lnTo>
                    <a:pt x="261653" y="87754"/>
                  </a:lnTo>
                  <a:lnTo>
                    <a:pt x="261252" y="87553"/>
                  </a:lnTo>
                  <a:lnTo>
                    <a:pt x="261653" y="87553"/>
                  </a:lnTo>
                  <a:lnTo>
                    <a:pt x="261653" y="87352"/>
                  </a:lnTo>
                  <a:lnTo>
                    <a:pt x="261452" y="87151"/>
                  </a:lnTo>
                  <a:lnTo>
                    <a:pt x="261653" y="86950"/>
                  </a:lnTo>
                  <a:lnTo>
                    <a:pt x="262055" y="87151"/>
                  </a:lnTo>
                  <a:lnTo>
                    <a:pt x="262457" y="87151"/>
                  </a:lnTo>
                  <a:lnTo>
                    <a:pt x="262657" y="86750"/>
                  </a:lnTo>
                  <a:lnTo>
                    <a:pt x="260448" y="86549"/>
                  </a:lnTo>
                  <a:lnTo>
                    <a:pt x="261854" y="86348"/>
                  </a:lnTo>
                  <a:lnTo>
                    <a:pt x="263059" y="86147"/>
                  </a:lnTo>
                  <a:lnTo>
                    <a:pt x="264264" y="85946"/>
                  </a:lnTo>
                  <a:lnTo>
                    <a:pt x="264465" y="85746"/>
                  </a:lnTo>
                  <a:lnTo>
                    <a:pt x="264665" y="85545"/>
                  </a:lnTo>
                  <a:lnTo>
                    <a:pt x="264665" y="85143"/>
                  </a:lnTo>
                  <a:lnTo>
                    <a:pt x="264264" y="84741"/>
                  </a:lnTo>
                  <a:lnTo>
                    <a:pt x="264465" y="84541"/>
                  </a:lnTo>
                  <a:lnTo>
                    <a:pt x="265067" y="84541"/>
                  </a:lnTo>
                  <a:lnTo>
                    <a:pt x="265268" y="84942"/>
                  </a:lnTo>
                  <a:lnTo>
                    <a:pt x="265469" y="84942"/>
                  </a:lnTo>
                  <a:lnTo>
                    <a:pt x="265268" y="84541"/>
                  </a:lnTo>
                  <a:lnTo>
                    <a:pt x="265469" y="84541"/>
                  </a:lnTo>
                  <a:lnTo>
                    <a:pt x="265469" y="84942"/>
                  </a:lnTo>
                  <a:lnTo>
                    <a:pt x="265870" y="84942"/>
                  </a:lnTo>
                  <a:lnTo>
                    <a:pt x="265870" y="84741"/>
                  </a:lnTo>
                  <a:lnTo>
                    <a:pt x="265870" y="84340"/>
                  </a:lnTo>
                  <a:lnTo>
                    <a:pt x="265669" y="84139"/>
                  </a:lnTo>
                  <a:lnTo>
                    <a:pt x="265268" y="83737"/>
                  </a:lnTo>
                  <a:lnTo>
                    <a:pt x="266473" y="83737"/>
                  </a:lnTo>
                  <a:lnTo>
                    <a:pt x="266673" y="83537"/>
                  </a:lnTo>
                  <a:lnTo>
                    <a:pt x="266673" y="83336"/>
                  </a:lnTo>
                  <a:lnTo>
                    <a:pt x="266272" y="83135"/>
                  </a:lnTo>
                  <a:lnTo>
                    <a:pt x="265268" y="82533"/>
                  </a:lnTo>
                  <a:lnTo>
                    <a:pt x="266071" y="82533"/>
                  </a:lnTo>
                  <a:lnTo>
                    <a:pt x="266673" y="82733"/>
                  </a:lnTo>
                  <a:lnTo>
                    <a:pt x="267075" y="82934"/>
                  </a:lnTo>
                  <a:lnTo>
                    <a:pt x="267477" y="82934"/>
                  </a:lnTo>
                  <a:lnTo>
                    <a:pt x="267878" y="82733"/>
                  </a:lnTo>
                  <a:lnTo>
                    <a:pt x="267276" y="82533"/>
                  </a:lnTo>
                  <a:lnTo>
                    <a:pt x="267075" y="82533"/>
                  </a:lnTo>
                  <a:lnTo>
                    <a:pt x="267276" y="82332"/>
                  </a:lnTo>
                  <a:lnTo>
                    <a:pt x="268079" y="81729"/>
                  </a:lnTo>
                  <a:lnTo>
                    <a:pt x="267075" y="81930"/>
                  </a:lnTo>
                  <a:lnTo>
                    <a:pt x="266673" y="81930"/>
                  </a:lnTo>
                  <a:lnTo>
                    <a:pt x="266473" y="81529"/>
                  </a:lnTo>
                  <a:lnTo>
                    <a:pt x="266673" y="80525"/>
                  </a:lnTo>
                  <a:lnTo>
                    <a:pt x="265268" y="80123"/>
                  </a:lnTo>
                  <a:lnTo>
                    <a:pt x="265067" y="79922"/>
                  </a:lnTo>
                  <a:lnTo>
                    <a:pt x="265067" y="79721"/>
                  </a:lnTo>
                  <a:lnTo>
                    <a:pt x="265268" y="79721"/>
                  </a:lnTo>
                  <a:lnTo>
                    <a:pt x="265469" y="79521"/>
                  </a:lnTo>
                  <a:lnTo>
                    <a:pt x="265669" y="79320"/>
                  </a:lnTo>
                  <a:lnTo>
                    <a:pt x="265067" y="79320"/>
                  </a:lnTo>
                  <a:lnTo>
                    <a:pt x="264665" y="78918"/>
                  </a:lnTo>
                  <a:lnTo>
                    <a:pt x="264465" y="78516"/>
                  </a:lnTo>
                  <a:lnTo>
                    <a:pt x="264063" y="78316"/>
                  </a:lnTo>
                  <a:lnTo>
                    <a:pt x="263661" y="78516"/>
                  </a:lnTo>
                  <a:lnTo>
                    <a:pt x="263862" y="77713"/>
                  </a:lnTo>
                  <a:lnTo>
                    <a:pt x="264063" y="77512"/>
                  </a:lnTo>
                  <a:lnTo>
                    <a:pt x="264264" y="77312"/>
                  </a:lnTo>
                  <a:lnTo>
                    <a:pt x="264665" y="77312"/>
                  </a:lnTo>
                  <a:lnTo>
                    <a:pt x="265469" y="77713"/>
                  </a:lnTo>
                  <a:lnTo>
                    <a:pt x="266473" y="78516"/>
                  </a:lnTo>
                  <a:lnTo>
                    <a:pt x="267477" y="79119"/>
                  </a:lnTo>
                  <a:lnTo>
                    <a:pt x="268280" y="79721"/>
                  </a:lnTo>
                  <a:lnTo>
                    <a:pt x="268682" y="79721"/>
                  </a:lnTo>
                  <a:lnTo>
                    <a:pt x="269083" y="79521"/>
                  </a:lnTo>
                  <a:lnTo>
                    <a:pt x="269284" y="79320"/>
                  </a:lnTo>
                  <a:lnTo>
                    <a:pt x="269284" y="78717"/>
                  </a:lnTo>
                  <a:lnTo>
                    <a:pt x="270087" y="79320"/>
                  </a:lnTo>
                  <a:lnTo>
                    <a:pt x="271091" y="79721"/>
                  </a:lnTo>
                  <a:lnTo>
                    <a:pt x="272497" y="79922"/>
                  </a:lnTo>
                  <a:lnTo>
                    <a:pt x="273903" y="80123"/>
                  </a:lnTo>
                  <a:lnTo>
                    <a:pt x="275308" y="80123"/>
                  </a:lnTo>
                  <a:lnTo>
                    <a:pt x="276312" y="79922"/>
                  </a:lnTo>
                  <a:lnTo>
                    <a:pt x="276915" y="79721"/>
                  </a:lnTo>
                  <a:lnTo>
                    <a:pt x="276915" y="79521"/>
                  </a:lnTo>
                  <a:lnTo>
                    <a:pt x="278320" y="78316"/>
                  </a:lnTo>
                  <a:lnTo>
                    <a:pt x="279324" y="77512"/>
                  </a:lnTo>
                  <a:lnTo>
                    <a:pt x="279525" y="77312"/>
                  </a:lnTo>
                  <a:lnTo>
                    <a:pt x="279324" y="77111"/>
                  </a:lnTo>
                  <a:lnTo>
                    <a:pt x="277718" y="77111"/>
                  </a:lnTo>
                  <a:lnTo>
                    <a:pt x="277718" y="76709"/>
                  </a:lnTo>
                  <a:lnTo>
                    <a:pt x="277517" y="76508"/>
                  </a:lnTo>
                  <a:lnTo>
                    <a:pt x="276915" y="76709"/>
                  </a:lnTo>
                  <a:lnTo>
                    <a:pt x="276714" y="76709"/>
                  </a:lnTo>
                  <a:lnTo>
                    <a:pt x="276513" y="76508"/>
                  </a:lnTo>
                  <a:lnTo>
                    <a:pt x="276714" y="75906"/>
                  </a:lnTo>
                  <a:lnTo>
                    <a:pt x="277115" y="75103"/>
                  </a:lnTo>
                  <a:lnTo>
                    <a:pt x="277115" y="75504"/>
                  </a:lnTo>
                  <a:lnTo>
                    <a:pt x="277316" y="75906"/>
                  </a:lnTo>
                  <a:lnTo>
                    <a:pt x="278320" y="75906"/>
                  </a:lnTo>
                  <a:lnTo>
                    <a:pt x="279324" y="75504"/>
                  </a:lnTo>
                  <a:lnTo>
                    <a:pt x="279726" y="75103"/>
                  </a:lnTo>
                  <a:lnTo>
                    <a:pt x="279927" y="74701"/>
                  </a:lnTo>
                  <a:lnTo>
                    <a:pt x="279324" y="74701"/>
                  </a:lnTo>
                  <a:lnTo>
                    <a:pt x="279124" y="74500"/>
                  </a:lnTo>
                  <a:lnTo>
                    <a:pt x="279124" y="74099"/>
                  </a:lnTo>
                  <a:lnTo>
                    <a:pt x="279324" y="73295"/>
                  </a:lnTo>
                  <a:lnTo>
                    <a:pt x="279726" y="72693"/>
                  </a:lnTo>
                  <a:lnTo>
                    <a:pt x="279124" y="72693"/>
                  </a:lnTo>
                  <a:lnTo>
                    <a:pt x="278521" y="72091"/>
                  </a:lnTo>
                  <a:lnTo>
                    <a:pt x="278320" y="71488"/>
                  </a:lnTo>
                  <a:lnTo>
                    <a:pt x="278320" y="70886"/>
                  </a:lnTo>
                  <a:lnTo>
                    <a:pt x="278521" y="70283"/>
                  </a:lnTo>
                  <a:lnTo>
                    <a:pt x="278722" y="70283"/>
                  </a:lnTo>
                  <a:lnTo>
                    <a:pt x="278923" y="70685"/>
                  </a:lnTo>
                  <a:lnTo>
                    <a:pt x="279324" y="71890"/>
                  </a:lnTo>
                  <a:lnTo>
                    <a:pt x="280128" y="70484"/>
                  </a:lnTo>
                  <a:lnTo>
                    <a:pt x="280931" y="68878"/>
                  </a:lnTo>
                  <a:lnTo>
                    <a:pt x="282337" y="65464"/>
                  </a:lnTo>
                  <a:lnTo>
                    <a:pt x="282738" y="63858"/>
                  </a:lnTo>
                  <a:lnTo>
                    <a:pt x="282939" y="62653"/>
                  </a:lnTo>
                  <a:lnTo>
                    <a:pt x="282939" y="62251"/>
                  </a:lnTo>
                  <a:lnTo>
                    <a:pt x="282939" y="61849"/>
                  </a:lnTo>
                  <a:lnTo>
                    <a:pt x="282337" y="61849"/>
                  </a:lnTo>
                  <a:lnTo>
                    <a:pt x="281935" y="61448"/>
                  </a:lnTo>
                  <a:lnTo>
                    <a:pt x="281734" y="61046"/>
                  </a:lnTo>
                  <a:lnTo>
                    <a:pt x="281935" y="60845"/>
                  </a:lnTo>
                  <a:lnTo>
                    <a:pt x="282337" y="60645"/>
                  </a:lnTo>
                  <a:lnTo>
                    <a:pt x="282738" y="60444"/>
                  </a:lnTo>
                  <a:lnTo>
                    <a:pt x="282939" y="60645"/>
                  </a:lnTo>
                  <a:lnTo>
                    <a:pt x="283341" y="61046"/>
                  </a:lnTo>
                  <a:lnTo>
                    <a:pt x="283541" y="61649"/>
                  </a:lnTo>
                  <a:lnTo>
                    <a:pt x="283541" y="61247"/>
                  </a:lnTo>
                  <a:lnTo>
                    <a:pt x="283742" y="61046"/>
                  </a:lnTo>
                  <a:lnTo>
                    <a:pt x="284345" y="60444"/>
                  </a:lnTo>
                  <a:lnTo>
                    <a:pt x="284545" y="60042"/>
                  </a:lnTo>
                  <a:lnTo>
                    <a:pt x="284545" y="59841"/>
                  </a:lnTo>
                  <a:lnTo>
                    <a:pt x="284144" y="59841"/>
                  </a:lnTo>
                  <a:lnTo>
                    <a:pt x="284545" y="58837"/>
                  </a:lnTo>
                  <a:lnTo>
                    <a:pt x="284545" y="58034"/>
                  </a:lnTo>
                  <a:lnTo>
                    <a:pt x="284545" y="57833"/>
                  </a:lnTo>
                  <a:lnTo>
                    <a:pt x="284345" y="57833"/>
                  </a:lnTo>
                  <a:lnTo>
                    <a:pt x="283341" y="58034"/>
                  </a:lnTo>
                  <a:lnTo>
                    <a:pt x="283140" y="58034"/>
                  </a:lnTo>
                  <a:lnTo>
                    <a:pt x="283140" y="57633"/>
                  </a:lnTo>
                  <a:lnTo>
                    <a:pt x="283140" y="56829"/>
                  </a:lnTo>
                  <a:lnTo>
                    <a:pt x="283140" y="56628"/>
                  </a:lnTo>
                  <a:lnTo>
                    <a:pt x="282939" y="56628"/>
                  </a:lnTo>
                  <a:lnTo>
                    <a:pt x="282136" y="57633"/>
                  </a:lnTo>
                  <a:lnTo>
                    <a:pt x="282136" y="56829"/>
                  </a:lnTo>
                  <a:lnTo>
                    <a:pt x="282136" y="56428"/>
                  </a:lnTo>
                  <a:lnTo>
                    <a:pt x="281332" y="57231"/>
                  </a:lnTo>
                  <a:lnTo>
                    <a:pt x="281332" y="56227"/>
                  </a:lnTo>
                  <a:lnTo>
                    <a:pt x="281132" y="55825"/>
                  </a:lnTo>
                  <a:lnTo>
                    <a:pt x="280931" y="56026"/>
                  </a:lnTo>
                  <a:lnTo>
                    <a:pt x="280328" y="57030"/>
                  </a:lnTo>
                  <a:lnTo>
                    <a:pt x="280529" y="56026"/>
                  </a:lnTo>
                  <a:lnTo>
                    <a:pt x="280529" y="55624"/>
                  </a:lnTo>
                  <a:lnTo>
                    <a:pt x="280328" y="55624"/>
                  </a:lnTo>
                  <a:lnTo>
                    <a:pt x="280128" y="55825"/>
                  </a:lnTo>
                  <a:lnTo>
                    <a:pt x="279726" y="56026"/>
                  </a:lnTo>
                  <a:lnTo>
                    <a:pt x="279525" y="56026"/>
                  </a:lnTo>
                  <a:lnTo>
                    <a:pt x="279124" y="55624"/>
                  </a:lnTo>
                  <a:lnTo>
                    <a:pt x="279124" y="54821"/>
                  </a:lnTo>
                  <a:lnTo>
                    <a:pt x="278120" y="55624"/>
                  </a:lnTo>
                  <a:lnTo>
                    <a:pt x="277919" y="55624"/>
                  </a:lnTo>
                  <a:lnTo>
                    <a:pt x="278320" y="55022"/>
                  </a:lnTo>
                  <a:lnTo>
                    <a:pt x="278521" y="54821"/>
                  </a:lnTo>
                  <a:lnTo>
                    <a:pt x="278521" y="54420"/>
                  </a:lnTo>
                  <a:lnTo>
                    <a:pt x="277718" y="54420"/>
                  </a:lnTo>
                  <a:lnTo>
                    <a:pt x="277517" y="54620"/>
                  </a:lnTo>
                  <a:lnTo>
                    <a:pt x="277316" y="55022"/>
                  </a:lnTo>
                  <a:lnTo>
                    <a:pt x="277517" y="55424"/>
                  </a:lnTo>
                  <a:lnTo>
                    <a:pt x="276513" y="54620"/>
                  </a:lnTo>
                  <a:lnTo>
                    <a:pt x="275911" y="54620"/>
                  </a:lnTo>
                  <a:lnTo>
                    <a:pt x="275509" y="55022"/>
                  </a:lnTo>
                  <a:lnTo>
                    <a:pt x="275308" y="55624"/>
                  </a:lnTo>
                  <a:lnTo>
                    <a:pt x="275308" y="56428"/>
                  </a:lnTo>
                  <a:lnTo>
                    <a:pt x="275107" y="57030"/>
                  </a:lnTo>
                  <a:lnTo>
                    <a:pt x="274907" y="57030"/>
                  </a:lnTo>
                  <a:lnTo>
                    <a:pt x="274706" y="57231"/>
                  </a:lnTo>
                  <a:lnTo>
                    <a:pt x="274103" y="56829"/>
                  </a:lnTo>
                  <a:lnTo>
                    <a:pt x="274706" y="56628"/>
                  </a:lnTo>
                  <a:lnTo>
                    <a:pt x="274907" y="56227"/>
                  </a:lnTo>
                  <a:lnTo>
                    <a:pt x="274907" y="55424"/>
                  </a:lnTo>
                  <a:lnTo>
                    <a:pt x="274505" y="54821"/>
                  </a:lnTo>
                  <a:lnTo>
                    <a:pt x="273702" y="53416"/>
                  </a:lnTo>
                  <a:lnTo>
                    <a:pt x="273702" y="52813"/>
                  </a:lnTo>
                  <a:lnTo>
                    <a:pt x="273702" y="52412"/>
                  </a:lnTo>
                  <a:lnTo>
                    <a:pt x="273099" y="53215"/>
                  </a:lnTo>
                  <a:lnTo>
                    <a:pt x="272698" y="53616"/>
                  </a:lnTo>
                  <a:lnTo>
                    <a:pt x="272497" y="53616"/>
                  </a:lnTo>
                  <a:lnTo>
                    <a:pt x="272497" y="53416"/>
                  </a:lnTo>
                  <a:lnTo>
                    <a:pt x="272698" y="52412"/>
                  </a:lnTo>
                  <a:lnTo>
                    <a:pt x="271894" y="52412"/>
                  </a:lnTo>
                  <a:lnTo>
                    <a:pt x="271493" y="52813"/>
                  </a:lnTo>
                  <a:lnTo>
                    <a:pt x="271493" y="53014"/>
                  </a:lnTo>
                  <a:lnTo>
                    <a:pt x="271493" y="53616"/>
                  </a:lnTo>
                  <a:lnTo>
                    <a:pt x="271694" y="54821"/>
                  </a:lnTo>
                  <a:lnTo>
                    <a:pt x="271493" y="55424"/>
                  </a:lnTo>
                  <a:lnTo>
                    <a:pt x="271292" y="56227"/>
                  </a:lnTo>
                  <a:lnTo>
                    <a:pt x="271091" y="54620"/>
                  </a:lnTo>
                  <a:lnTo>
                    <a:pt x="270690" y="53416"/>
                  </a:lnTo>
                  <a:lnTo>
                    <a:pt x="270690" y="53014"/>
                  </a:lnTo>
                  <a:lnTo>
                    <a:pt x="270489" y="53014"/>
                  </a:lnTo>
                  <a:lnTo>
                    <a:pt x="270288" y="53616"/>
                  </a:lnTo>
                  <a:lnTo>
                    <a:pt x="270087" y="54620"/>
                  </a:lnTo>
                  <a:lnTo>
                    <a:pt x="269686" y="54219"/>
                  </a:lnTo>
                  <a:lnTo>
                    <a:pt x="269284" y="53817"/>
                  </a:lnTo>
                  <a:lnTo>
                    <a:pt x="267878" y="53616"/>
                  </a:lnTo>
                  <a:lnTo>
                    <a:pt x="266473" y="53616"/>
                  </a:lnTo>
                  <a:lnTo>
                    <a:pt x="265067" y="53215"/>
                  </a:lnTo>
                  <a:lnTo>
                    <a:pt x="265469" y="52612"/>
                  </a:lnTo>
                  <a:lnTo>
                    <a:pt x="265669" y="52010"/>
                  </a:lnTo>
                  <a:lnTo>
                    <a:pt x="265669" y="51809"/>
                  </a:lnTo>
                  <a:lnTo>
                    <a:pt x="265469" y="51608"/>
                  </a:lnTo>
                  <a:lnTo>
                    <a:pt x="265268" y="51608"/>
                  </a:lnTo>
                  <a:lnTo>
                    <a:pt x="265067" y="52010"/>
                  </a:lnTo>
                  <a:lnTo>
                    <a:pt x="264866" y="52412"/>
                  </a:lnTo>
                  <a:lnTo>
                    <a:pt x="264866" y="53215"/>
                  </a:lnTo>
                  <a:lnTo>
                    <a:pt x="264465" y="53014"/>
                  </a:lnTo>
                  <a:lnTo>
                    <a:pt x="264264" y="52612"/>
                  </a:lnTo>
                  <a:lnTo>
                    <a:pt x="264264" y="52412"/>
                  </a:lnTo>
                  <a:lnTo>
                    <a:pt x="264264" y="52010"/>
                  </a:lnTo>
                  <a:lnTo>
                    <a:pt x="264665" y="51006"/>
                  </a:lnTo>
                  <a:lnTo>
                    <a:pt x="265067" y="50203"/>
                  </a:lnTo>
                  <a:lnTo>
                    <a:pt x="265268" y="49399"/>
                  </a:lnTo>
                  <a:lnTo>
                    <a:pt x="265469" y="48998"/>
                  </a:lnTo>
                  <a:lnTo>
                    <a:pt x="265268" y="48797"/>
                  </a:lnTo>
                  <a:lnTo>
                    <a:pt x="265067" y="48797"/>
                  </a:lnTo>
                  <a:lnTo>
                    <a:pt x="263862" y="48998"/>
                  </a:lnTo>
                  <a:lnTo>
                    <a:pt x="263862" y="48998"/>
                  </a:lnTo>
                  <a:lnTo>
                    <a:pt x="264665" y="48797"/>
                  </a:lnTo>
                  <a:lnTo>
                    <a:pt x="265067" y="48195"/>
                  </a:lnTo>
                  <a:lnTo>
                    <a:pt x="265268" y="47793"/>
                  </a:lnTo>
                  <a:lnTo>
                    <a:pt x="265469" y="47391"/>
                  </a:lnTo>
                  <a:lnTo>
                    <a:pt x="265469" y="46990"/>
                  </a:lnTo>
                  <a:lnTo>
                    <a:pt x="265067" y="46789"/>
                  </a:lnTo>
                  <a:lnTo>
                    <a:pt x="264866" y="46990"/>
                  </a:lnTo>
                  <a:lnTo>
                    <a:pt x="264264" y="47391"/>
                  </a:lnTo>
                  <a:lnTo>
                    <a:pt x="262256" y="45383"/>
                  </a:lnTo>
                  <a:lnTo>
                    <a:pt x="261653" y="44781"/>
                  </a:lnTo>
                  <a:lnTo>
                    <a:pt x="261452" y="44379"/>
                  </a:lnTo>
                  <a:lnTo>
                    <a:pt x="261653" y="44178"/>
                  </a:lnTo>
                  <a:lnTo>
                    <a:pt x="261854" y="43978"/>
                  </a:lnTo>
                  <a:lnTo>
                    <a:pt x="262657" y="43978"/>
                  </a:lnTo>
                  <a:lnTo>
                    <a:pt x="263661" y="44379"/>
                  </a:lnTo>
                  <a:lnTo>
                    <a:pt x="264665" y="44781"/>
                  </a:lnTo>
                  <a:lnTo>
                    <a:pt x="265067" y="45182"/>
                  </a:lnTo>
                  <a:lnTo>
                    <a:pt x="264866" y="45182"/>
                  </a:lnTo>
                  <a:lnTo>
                    <a:pt x="264465" y="45383"/>
                  </a:lnTo>
                  <a:lnTo>
                    <a:pt x="265067" y="45584"/>
                  </a:lnTo>
                  <a:lnTo>
                    <a:pt x="266071" y="45584"/>
                  </a:lnTo>
                  <a:lnTo>
                    <a:pt x="265669" y="45383"/>
                  </a:lnTo>
                  <a:lnTo>
                    <a:pt x="265870" y="45182"/>
                  </a:lnTo>
                  <a:lnTo>
                    <a:pt x="266473" y="44982"/>
                  </a:lnTo>
                  <a:lnTo>
                    <a:pt x="267678" y="44982"/>
                  </a:lnTo>
                  <a:lnTo>
                    <a:pt x="268481" y="45182"/>
                  </a:lnTo>
                  <a:lnTo>
                    <a:pt x="267477" y="45182"/>
                  </a:lnTo>
                  <a:lnTo>
                    <a:pt x="268079" y="45584"/>
                  </a:lnTo>
                  <a:lnTo>
                    <a:pt x="268481" y="45584"/>
                  </a:lnTo>
                  <a:lnTo>
                    <a:pt x="268882" y="45182"/>
                  </a:lnTo>
                  <a:lnTo>
                    <a:pt x="269083" y="44781"/>
                  </a:lnTo>
                  <a:lnTo>
                    <a:pt x="269284" y="44379"/>
                  </a:lnTo>
                  <a:lnTo>
                    <a:pt x="269083" y="43978"/>
                  </a:lnTo>
                  <a:lnTo>
                    <a:pt x="268481" y="43576"/>
                  </a:lnTo>
                  <a:lnTo>
                    <a:pt x="267878" y="43375"/>
                  </a:lnTo>
                  <a:lnTo>
                    <a:pt x="269284" y="43174"/>
                  </a:lnTo>
                  <a:lnTo>
                    <a:pt x="269686" y="42974"/>
                  </a:lnTo>
                  <a:lnTo>
                    <a:pt x="269686" y="42773"/>
                  </a:lnTo>
                  <a:lnTo>
                    <a:pt x="269485" y="42572"/>
                  </a:lnTo>
                  <a:lnTo>
                    <a:pt x="269284" y="42773"/>
                  </a:lnTo>
                  <a:lnTo>
                    <a:pt x="268079" y="42773"/>
                  </a:lnTo>
                  <a:lnTo>
                    <a:pt x="268079" y="42572"/>
                  </a:lnTo>
                  <a:lnTo>
                    <a:pt x="268079" y="42170"/>
                  </a:lnTo>
                  <a:lnTo>
                    <a:pt x="268682" y="41769"/>
                  </a:lnTo>
                  <a:lnTo>
                    <a:pt x="268481" y="41769"/>
                  </a:lnTo>
                  <a:lnTo>
                    <a:pt x="268280" y="40966"/>
                  </a:lnTo>
                  <a:lnTo>
                    <a:pt x="268079" y="40564"/>
                  </a:lnTo>
                  <a:lnTo>
                    <a:pt x="267678" y="40363"/>
                  </a:lnTo>
                  <a:lnTo>
                    <a:pt x="267477" y="40363"/>
                  </a:lnTo>
                  <a:lnTo>
                    <a:pt x="266874" y="41166"/>
                  </a:lnTo>
                  <a:lnTo>
                    <a:pt x="266740" y="41367"/>
                  </a:lnTo>
                  <a:lnTo>
                    <a:pt x="266874" y="41367"/>
                  </a:lnTo>
                  <a:lnTo>
                    <a:pt x="266874" y="41568"/>
                  </a:lnTo>
                  <a:lnTo>
                    <a:pt x="266714" y="41407"/>
                  </a:lnTo>
                  <a:lnTo>
                    <a:pt x="266071" y="42371"/>
                  </a:lnTo>
                  <a:lnTo>
                    <a:pt x="265067" y="41568"/>
                  </a:lnTo>
                  <a:lnTo>
                    <a:pt x="264465" y="40966"/>
                  </a:lnTo>
                  <a:lnTo>
                    <a:pt x="264465" y="40363"/>
                  </a:lnTo>
                  <a:lnTo>
                    <a:pt x="264665" y="40162"/>
                  </a:lnTo>
                  <a:lnTo>
                    <a:pt x="264866" y="39761"/>
                  </a:lnTo>
                  <a:lnTo>
                    <a:pt x="265067" y="39560"/>
                  </a:lnTo>
                  <a:lnTo>
                    <a:pt x="264665" y="39560"/>
                  </a:lnTo>
                  <a:lnTo>
                    <a:pt x="263862" y="39359"/>
                  </a:lnTo>
                  <a:lnTo>
                    <a:pt x="263862" y="39761"/>
                  </a:lnTo>
                  <a:lnTo>
                    <a:pt x="263461" y="39560"/>
                  </a:lnTo>
                  <a:lnTo>
                    <a:pt x="263862" y="39359"/>
                  </a:lnTo>
                  <a:lnTo>
                    <a:pt x="264063" y="38957"/>
                  </a:lnTo>
                  <a:lnTo>
                    <a:pt x="264264" y="38757"/>
                  </a:lnTo>
                  <a:lnTo>
                    <a:pt x="262457" y="38757"/>
                  </a:lnTo>
                  <a:lnTo>
                    <a:pt x="262256" y="38355"/>
                  </a:lnTo>
                  <a:lnTo>
                    <a:pt x="263059" y="38355"/>
                  </a:lnTo>
                  <a:lnTo>
                    <a:pt x="263661" y="38154"/>
                  </a:lnTo>
                  <a:lnTo>
                    <a:pt x="263862" y="37953"/>
                  </a:lnTo>
                  <a:lnTo>
                    <a:pt x="263862" y="37552"/>
                  </a:lnTo>
                  <a:lnTo>
                    <a:pt x="264063" y="36949"/>
                  </a:lnTo>
                  <a:lnTo>
                    <a:pt x="264264" y="36749"/>
                  </a:lnTo>
                  <a:lnTo>
                    <a:pt x="264465" y="36949"/>
                  </a:lnTo>
                  <a:lnTo>
                    <a:pt x="264665" y="36749"/>
                  </a:lnTo>
                  <a:lnTo>
                    <a:pt x="264665" y="36548"/>
                  </a:lnTo>
                  <a:lnTo>
                    <a:pt x="264264" y="36548"/>
                  </a:lnTo>
                  <a:lnTo>
                    <a:pt x="263862" y="36347"/>
                  </a:lnTo>
                  <a:lnTo>
                    <a:pt x="263862" y="36146"/>
                  </a:lnTo>
                  <a:lnTo>
                    <a:pt x="263862" y="35945"/>
                  </a:lnTo>
                  <a:lnTo>
                    <a:pt x="264264" y="35544"/>
                  </a:lnTo>
                  <a:lnTo>
                    <a:pt x="264465" y="34941"/>
                  </a:lnTo>
                  <a:lnTo>
                    <a:pt x="264063" y="34138"/>
                  </a:lnTo>
                  <a:lnTo>
                    <a:pt x="263862" y="33736"/>
                  </a:lnTo>
                  <a:lnTo>
                    <a:pt x="264063" y="33335"/>
                  </a:lnTo>
                  <a:lnTo>
                    <a:pt x="264866" y="33134"/>
                  </a:lnTo>
                  <a:lnTo>
                    <a:pt x="266473" y="32933"/>
                  </a:lnTo>
                  <a:lnTo>
                    <a:pt x="266071" y="32732"/>
                  </a:lnTo>
                  <a:lnTo>
                    <a:pt x="265669" y="32532"/>
                  </a:lnTo>
                  <a:lnTo>
                    <a:pt x="265469" y="31929"/>
                  </a:lnTo>
                  <a:lnTo>
                    <a:pt x="265469" y="31528"/>
                  </a:lnTo>
                  <a:lnTo>
                    <a:pt x="265067" y="31728"/>
                  </a:lnTo>
                  <a:lnTo>
                    <a:pt x="264866" y="31528"/>
                  </a:lnTo>
                  <a:lnTo>
                    <a:pt x="265067" y="31126"/>
                  </a:lnTo>
                  <a:lnTo>
                    <a:pt x="265268" y="31126"/>
                  </a:lnTo>
                  <a:lnTo>
                    <a:pt x="265469" y="31528"/>
                  </a:lnTo>
                  <a:lnTo>
                    <a:pt x="265469" y="30524"/>
                  </a:lnTo>
                  <a:lnTo>
                    <a:pt x="265669" y="29921"/>
                  </a:lnTo>
                  <a:lnTo>
                    <a:pt x="265870" y="29720"/>
                  </a:lnTo>
                  <a:lnTo>
                    <a:pt x="265669" y="29520"/>
                  </a:lnTo>
                  <a:lnTo>
                    <a:pt x="265268" y="29118"/>
                  </a:lnTo>
                  <a:lnTo>
                    <a:pt x="264866" y="28716"/>
                  </a:lnTo>
                  <a:lnTo>
                    <a:pt x="265067" y="28515"/>
                  </a:lnTo>
                  <a:lnTo>
                    <a:pt x="265268" y="28315"/>
                  </a:lnTo>
                  <a:lnTo>
                    <a:pt x="265469" y="28515"/>
                  </a:lnTo>
                  <a:lnTo>
                    <a:pt x="265870" y="28515"/>
                  </a:lnTo>
                  <a:lnTo>
                    <a:pt x="265870" y="28315"/>
                  </a:lnTo>
                  <a:lnTo>
                    <a:pt x="265870" y="27913"/>
                  </a:lnTo>
                  <a:lnTo>
                    <a:pt x="265870" y="27511"/>
                  </a:lnTo>
                  <a:lnTo>
                    <a:pt x="266272" y="27311"/>
                  </a:lnTo>
                  <a:lnTo>
                    <a:pt x="266673" y="26909"/>
                  </a:lnTo>
                  <a:lnTo>
                    <a:pt x="267276" y="26307"/>
                  </a:lnTo>
                  <a:lnTo>
                    <a:pt x="267276" y="26106"/>
                  </a:lnTo>
                  <a:lnTo>
                    <a:pt x="267276" y="25503"/>
                  </a:lnTo>
                  <a:lnTo>
                    <a:pt x="266874" y="25503"/>
                  </a:lnTo>
                  <a:lnTo>
                    <a:pt x="267075" y="25303"/>
                  </a:lnTo>
                  <a:lnTo>
                    <a:pt x="267276" y="25503"/>
                  </a:lnTo>
                  <a:lnTo>
                    <a:pt x="267477" y="25303"/>
                  </a:lnTo>
                  <a:lnTo>
                    <a:pt x="267678" y="24901"/>
                  </a:lnTo>
                  <a:lnTo>
                    <a:pt x="267477" y="24499"/>
                  </a:lnTo>
                  <a:lnTo>
                    <a:pt x="267276" y="24299"/>
                  </a:lnTo>
                  <a:lnTo>
                    <a:pt x="266673" y="23897"/>
                  </a:lnTo>
                  <a:lnTo>
                    <a:pt x="266473" y="23897"/>
                  </a:lnTo>
                  <a:lnTo>
                    <a:pt x="266473" y="24098"/>
                  </a:lnTo>
                  <a:lnTo>
                    <a:pt x="266272" y="24299"/>
                  </a:lnTo>
                  <a:lnTo>
                    <a:pt x="266473" y="24299"/>
                  </a:lnTo>
                  <a:lnTo>
                    <a:pt x="266673" y="24499"/>
                  </a:lnTo>
                  <a:lnTo>
                    <a:pt x="267075" y="24700"/>
                  </a:lnTo>
                  <a:lnTo>
                    <a:pt x="266473" y="24700"/>
                  </a:lnTo>
                  <a:lnTo>
                    <a:pt x="267075" y="24901"/>
                  </a:lnTo>
                  <a:lnTo>
                    <a:pt x="266874" y="25102"/>
                  </a:lnTo>
                  <a:lnTo>
                    <a:pt x="266473" y="25102"/>
                  </a:lnTo>
                  <a:lnTo>
                    <a:pt x="266071" y="24901"/>
                  </a:lnTo>
                  <a:lnTo>
                    <a:pt x="265268" y="24299"/>
                  </a:lnTo>
                  <a:lnTo>
                    <a:pt x="265067" y="24299"/>
                  </a:lnTo>
                  <a:lnTo>
                    <a:pt x="265268" y="24901"/>
                  </a:lnTo>
                  <a:lnTo>
                    <a:pt x="264665" y="24700"/>
                  </a:lnTo>
                  <a:lnTo>
                    <a:pt x="264465" y="24499"/>
                  </a:lnTo>
                  <a:lnTo>
                    <a:pt x="264465" y="24299"/>
                  </a:lnTo>
                  <a:lnTo>
                    <a:pt x="264665" y="24098"/>
                  </a:lnTo>
                  <a:lnTo>
                    <a:pt x="265469" y="23696"/>
                  </a:lnTo>
                  <a:lnTo>
                    <a:pt x="265669" y="23495"/>
                  </a:lnTo>
                  <a:lnTo>
                    <a:pt x="265870" y="23295"/>
                  </a:lnTo>
                  <a:lnTo>
                    <a:pt x="265268" y="22692"/>
                  </a:lnTo>
                  <a:lnTo>
                    <a:pt x="265268" y="22491"/>
                  </a:lnTo>
                  <a:lnTo>
                    <a:pt x="265469" y="22290"/>
                  </a:lnTo>
                  <a:lnTo>
                    <a:pt x="265870" y="22491"/>
                  </a:lnTo>
                  <a:lnTo>
                    <a:pt x="267075" y="22692"/>
                  </a:lnTo>
                  <a:lnTo>
                    <a:pt x="267678" y="22692"/>
                  </a:lnTo>
                  <a:lnTo>
                    <a:pt x="266874" y="22290"/>
                  </a:lnTo>
                  <a:lnTo>
                    <a:pt x="267477" y="22290"/>
                  </a:lnTo>
                  <a:lnTo>
                    <a:pt x="267678" y="22090"/>
                  </a:lnTo>
                  <a:lnTo>
                    <a:pt x="267878" y="21688"/>
                  </a:lnTo>
                  <a:lnTo>
                    <a:pt x="267678" y="21487"/>
                  </a:lnTo>
                  <a:lnTo>
                    <a:pt x="267276" y="21487"/>
                  </a:lnTo>
                  <a:lnTo>
                    <a:pt x="266673" y="21688"/>
                  </a:lnTo>
                  <a:lnTo>
                    <a:pt x="266071" y="22090"/>
                  </a:lnTo>
                  <a:lnTo>
                    <a:pt x="265870" y="22090"/>
                  </a:lnTo>
                  <a:lnTo>
                    <a:pt x="265669" y="21889"/>
                  </a:lnTo>
                  <a:lnTo>
                    <a:pt x="265669" y="21688"/>
                  </a:lnTo>
                  <a:lnTo>
                    <a:pt x="265669" y="21487"/>
                  </a:lnTo>
                  <a:lnTo>
                    <a:pt x="266272" y="21688"/>
                  </a:lnTo>
                  <a:lnTo>
                    <a:pt x="266473" y="21487"/>
                  </a:lnTo>
                  <a:lnTo>
                    <a:pt x="266272" y="21286"/>
                  </a:lnTo>
                  <a:lnTo>
                    <a:pt x="266272" y="21086"/>
                  </a:lnTo>
                  <a:lnTo>
                    <a:pt x="266874" y="20684"/>
                  </a:lnTo>
                  <a:lnTo>
                    <a:pt x="266473" y="20282"/>
                  </a:lnTo>
                  <a:lnTo>
                    <a:pt x="266473" y="20082"/>
                  </a:lnTo>
                  <a:lnTo>
                    <a:pt x="267075" y="19479"/>
                  </a:lnTo>
                  <a:lnTo>
                    <a:pt x="266473" y="19278"/>
                  </a:lnTo>
                  <a:lnTo>
                    <a:pt x="266673" y="19078"/>
                  </a:lnTo>
                  <a:lnTo>
                    <a:pt x="267276" y="19278"/>
                  </a:lnTo>
                  <a:lnTo>
                    <a:pt x="267477" y="19479"/>
                  </a:lnTo>
                  <a:lnTo>
                    <a:pt x="267678" y="19680"/>
                  </a:lnTo>
                  <a:lnTo>
                    <a:pt x="267678" y="18274"/>
                  </a:lnTo>
                  <a:lnTo>
                    <a:pt x="267678" y="17873"/>
                  </a:lnTo>
                  <a:lnTo>
                    <a:pt x="267878" y="17672"/>
                  </a:lnTo>
                  <a:lnTo>
                    <a:pt x="268079" y="17672"/>
                  </a:lnTo>
                  <a:lnTo>
                    <a:pt x="268481" y="17873"/>
                  </a:lnTo>
                  <a:lnTo>
                    <a:pt x="269485" y="18475"/>
                  </a:lnTo>
                  <a:lnTo>
                    <a:pt x="269083" y="17270"/>
                  </a:lnTo>
                  <a:lnTo>
                    <a:pt x="269284" y="16467"/>
                  </a:lnTo>
                  <a:lnTo>
                    <a:pt x="269485" y="15664"/>
                  </a:lnTo>
                  <a:lnTo>
                    <a:pt x="269686" y="14258"/>
                  </a:lnTo>
                  <a:lnTo>
                    <a:pt x="269485" y="13857"/>
                  </a:lnTo>
                  <a:lnTo>
                    <a:pt x="269686" y="13656"/>
                  </a:lnTo>
                  <a:lnTo>
                    <a:pt x="269886" y="13455"/>
                  </a:lnTo>
                  <a:lnTo>
                    <a:pt x="269886" y="13254"/>
                  </a:lnTo>
                  <a:lnTo>
                    <a:pt x="269686" y="13053"/>
                  </a:lnTo>
                  <a:lnTo>
                    <a:pt x="269886" y="13053"/>
                  </a:lnTo>
                  <a:lnTo>
                    <a:pt x="269686" y="12853"/>
                  </a:lnTo>
                  <a:lnTo>
                    <a:pt x="269485" y="12853"/>
                  </a:lnTo>
                  <a:lnTo>
                    <a:pt x="269083" y="13053"/>
                  </a:lnTo>
                  <a:lnTo>
                    <a:pt x="269284" y="12853"/>
                  </a:lnTo>
                  <a:lnTo>
                    <a:pt x="269886" y="12652"/>
                  </a:lnTo>
                  <a:lnTo>
                    <a:pt x="269083" y="12250"/>
                  </a:lnTo>
                  <a:lnTo>
                    <a:pt x="268280" y="12250"/>
                  </a:lnTo>
                  <a:lnTo>
                    <a:pt x="268280" y="12049"/>
                  </a:lnTo>
                  <a:lnTo>
                    <a:pt x="268882" y="12049"/>
                  </a:lnTo>
                  <a:lnTo>
                    <a:pt x="267678" y="11447"/>
                  </a:lnTo>
                  <a:lnTo>
                    <a:pt x="267477" y="11246"/>
                  </a:lnTo>
                  <a:lnTo>
                    <a:pt x="267276" y="11447"/>
                  </a:lnTo>
                  <a:lnTo>
                    <a:pt x="266874" y="12049"/>
                  </a:lnTo>
                  <a:lnTo>
                    <a:pt x="267075" y="12250"/>
                  </a:lnTo>
                  <a:lnTo>
                    <a:pt x="267075" y="12250"/>
                  </a:lnTo>
                  <a:lnTo>
                    <a:pt x="266473" y="12049"/>
                  </a:lnTo>
                  <a:lnTo>
                    <a:pt x="266071" y="11849"/>
                  </a:lnTo>
                  <a:lnTo>
                    <a:pt x="266473" y="11648"/>
                  </a:lnTo>
                  <a:lnTo>
                    <a:pt x="265268" y="11045"/>
                  </a:lnTo>
                  <a:lnTo>
                    <a:pt x="264866" y="10844"/>
                  </a:lnTo>
                  <a:lnTo>
                    <a:pt x="264866" y="10443"/>
                  </a:lnTo>
                  <a:lnTo>
                    <a:pt x="264866" y="9238"/>
                  </a:lnTo>
                  <a:lnTo>
                    <a:pt x="264665" y="9840"/>
                  </a:lnTo>
                  <a:lnTo>
                    <a:pt x="263862" y="9840"/>
                  </a:lnTo>
                  <a:lnTo>
                    <a:pt x="263862" y="9640"/>
                  </a:lnTo>
                  <a:lnTo>
                    <a:pt x="263661" y="9238"/>
                  </a:lnTo>
                  <a:lnTo>
                    <a:pt x="263661" y="8636"/>
                  </a:lnTo>
                  <a:lnTo>
                    <a:pt x="263059" y="9037"/>
                  </a:lnTo>
                  <a:lnTo>
                    <a:pt x="262457" y="9238"/>
                  </a:lnTo>
                  <a:lnTo>
                    <a:pt x="261653" y="9238"/>
                  </a:lnTo>
                  <a:lnTo>
                    <a:pt x="261653" y="9037"/>
                  </a:lnTo>
                  <a:lnTo>
                    <a:pt x="261653" y="8836"/>
                  </a:lnTo>
                  <a:lnTo>
                    <a:pt x="262657" y="8636"/>
                  </a:lnTo>
                  <a:lnTo>
                    <a:pt x="262256" y="8234"/>
                  </a:lnTo>
                  <a:lnTo>
                    <a:pt x="261854" y="8234"/>
                  </a:lnTo>
                  <a:lnTo>
                    <a:pt x="261252" y="8636"/>
                  </a:lnTo>
                  <a:lnTo>
                    <a:pt x="260850" y="8836"/>
                  </a:lnTo>
                  <a:lnTo>
                    <a:pt x="260448" y="9037"/>
                  </a:lnTo>
                  <a:lnTo>
                    <a:pt x="260047" y="9037"/>
                  </a:lnTo>
                  <a:lnTo>
                    <a:pt x="259444" y="8636"/>
                  </a:lnTo>
                  <a:lnTo>
                    <a:pt x="259043" y="9238"/>
                  </a:lnTo>
                  <a:lnTo>
                    <a:pt x="259244" y="9640"/>
                  </a:lnTo>
                  <a:lnTo>
                    <a:pt x="259645" y="9840"/>
                  </a:lnTo>
                  <a:lnTo>
                    <a:pt x="260248" y="9840"/>
                  </a:lnTo>
                  <a:lnTo>
                    <a:pt x="261252" y="10041"/>
                  </a:lnTo>
                  <a:lnTo>
                    <a:pt x="261452" y="10242"/>
                  </a:lnTo>
                  <a:lnTo>
                    <a:pt x="261051" y="10644"/>
                  </a:lnTo>
                  <a:lnTo>
                    <a:pt x="260248" y="10443"/>
                  </a:lnTo>
                  <a:lnTo>
                    <a:pt x="259846" y="10443"/>
                  </a:lnTo>
                  <a:lnTo>
                    <a:pt x="259846" y="10844"/>
                  </a:lnTo>
                  <a:lnTo>
                    <a:pt x="260248" y="11447"/>
                  </a:lnTo>
                  <a:lnTo>
                    <a:pt x="262657" y="14057"/>
                  </a:lnTo>
                  <a:lnTo>
                    <a:pt x="261452" y="14258"/>
                  </a:lnTo>
                  <a:lnTo>
                    <a:pt x="260850" y="14057"/>
                  </a:lnTo>
                  <a:lnTo>
                    <a:pt x="260649" y="14057"/>
                  </a:lnTo>
                  <a:lnTo>
                    <a:pt x="259846" y="13857"/>
                  </a:lnTo>
                  <a:lnTo>
                    <a:pt x="260850" y="13455"/>
                  </a:lnTo>
                  <a:lnTo>
                    <a:pt x="260649" y="13455"/>
                  </a:lnTo>
                  <a:lnTo>
                    <a:pt x="260448" y="13254"/>
                  </a:lnTo>
                  <a:lnTo>
                    <a:pt x="260248" y="12853"/>
                  </a:lnTo>
                  <a:lnTo>
                    <a:pt x="260248" y="12250"/>
                  </a:lnTo>
                  <a:lnTo>
                    <a:pt x="259444" y="12451"/>
                  </a:lnTo>
                  <a:lnTo>
                    <a:pt x="258440" y="12652"/>
                  </a:lnTo>
                  <a:lnTo>
                    <a:pt x="258039" y="12652"/>
                  </a:lnTo>
                  <a:lnTo>
                    <a:pt x="259244" y="13053"/>
                  </a:lnTo>
                  <a:lnTo>
                    <a:pt x="259645" y="13857"/>
                  </a:lnTo>
                  <a:lnTo>
                    <a:pt x="260248" y="14459"/>
                  </a:lnTo>
                  <a:lnTo>
                    <a:pt x="261252" y="15061"/>
                  </a:lnTo>
                  <a:lnTo>
                    <a:pt x="261452" y="15463"/>
                  </a:lnTo>
                  <a:lnTo>
                    <a:pt x="261452" y="16065"/>
                  </a:lnTo>
                  <a:lnTo>
                    <a:pt x="261051" y="17069"/>
                  </a:lnTo>
                  <a:lnTo>
                    <a:pt x="259846" y="18475"/>
                  </a:lnTo>
                  <a:lnTo>
                    <a:pt x="259244" y="18475"/>
                  </a:lnTo>
                  <a:lnTo>
                    <a:pt x="259043" y="18274"/>
                  </a:lnTo>
                  <a:lnTo>
                    <a:pt x="259444" y="17471"/>
                  </a:lnTo>
                  <a:lnTo>
                    <a:pt x="259645" y="17069"/>
                  </a:lnTo>
                  <a:lnTo>
                    <a:pt x="259645" y="16467"/>
                  </a:lnTo>
                  <a:lnTo>
                    <a:pt x="259244" y="15865"/>
                  </a:lnTo>
                  <a:lnTo>
                    <a:pt x="258240" y="15262"/>
                  </a:lnTo>
                  <a:lnTo>
                    <a:pt x="258240" y="15262"/>
                  </a:lnTo>
                  <a:lnTo>
                    <a:pt x="259043" y="15463"/>
                  </a:lnTo>
                  <a:lnTo>
                    <a:pt x="259645" y="15463"/>
                  </a:lnTo>
                  <a:lnTo>
                    <a:pt x="259846" y="15262"/>
                  </a:lnTo>
                  <a:lnTo>
                    <a:pt x="259645" y="15262"/>
                  </a:lnTo>
                  <a:lnTo>
                    <a:pt x="258440" y="14861"/>
                  </a:lnTo>
                  <a:lnTo>
                    <a:pt x="258842" y="14861"/>
                  </a:lnTo>
                  <a:lnTo>
                    <a:pt x="258842" y="14660"/>
                  </a:lnTo>
                  <a:lnTo>
                    <a:pt x="258240" y="14660"/>
                  </a:lnTo>
                  <a:lnTo>
                    <a:pt x="257838" y="14459"/>
                  </a:lnTo>
                  <a:lnTo>
                    <a:pt x="257637" y="14258"/>
                  </a:lnTo>
                  <a:lnTo>
                    <a:pt x="257838" y="14057"/>
                  </a:lnTo>
                  <a:lnTo>
                    <a:pt x="258440" y="13857"/>
                  </a:lnTo>
                  <a:lnTo>
                    <a:pt x="258039" y="13656"/>
                  </a:lnTo>
                  <a:lnTo>
                    <a:pt x="258641" y="13656"/>
                  </a:lnTo>
                  <a:lnTo>
                    <a:pt x="258240" y="13254"/>
                  </a:lnTo>
                  <a:lnTo>
                    <a:pt x="258039" y="13053"/>
                  </a:lnTo>
                  <a:lnTo>
                    <a:pt x="257436" y="13053"/>
                  </a:lnTo>
                  <a:lnTo>
                    <a:pt x="257436" y="12451"/>
                  </a:lnTo>
                  <a:lnTo>
                    <a:pt x="257436" y="12250"/>
                  </a:lnTo>
                  <a:lnTo>
                    <a:pt x="258440" y="12250"/>
                  </a:lnTo>
                  <a:lnTo>
                    <a:pt x="256834" y="11648"/>
                  </a:lnTo>
                  <a:lnTo>
                    <a:pt x="256633" y="11648"/>
                  </a:lnTo>
                  <a:lnTo>
                    <a:pt x="256633" y="11849"/>
                  </a:lnTo>
                  <a:lnTo>
                    <a:pt x="256432" y="12049"/>
                  </a:lnTo>
                  <a:lnTo>
                    <a:pt x="256432" y="12451"/>
                  </a:lnTo>
                  <a:lnTo>
                    <a:pt x="256031" y="12652"/>
                  </a:lnTo>
                  <a:lnTo>
                    <a:pt x="255027" y="12652"/>
                  </a:lnTo>
                  <a:lnTo>
                    <a:pt x="255227" y="12049"/>
                  </a:lnTo>
                  <a:lnTo>
                    <a:pt x="255027" y="12250"/>
                  </a:lnTo>
                  <a:lnTo>
                    <a:pt x="254424" y="12250"/>
                  </a:lnTo>
                  <a:lnTo>
                    <a:pt x="254223" y="11849"/>
                  </a:lnTo>
                  <a:lnTo>
                    <a:pt x="254023" y="11447"/>
                  </a:lnTo>
                  <a:lnTo>
                    <a:pt x="254223" y="11246"/>
                  </a:lnTo>
                  <a:lnTo>
                    <a:pt x="254223" y="11045"/>
                  </a:lnTo>
                  <a:lnTo>
                    <a:pt x="253420" y="10844"/>
                  </a:lnTo>
                  <a:lnTo>
                    <a:pt x="252818" y="10644"/>
                  </a:lnTo>
                  <a:lnTo>
                    <a:pt x="253019" y="10443"/>
                  </a:lnTo>
                  <a:lnTo>
                    <a:pt x="253621" y="10242"/>
                  </a:lnTo>
                  <a:lnTo>
                    <a:pt x="252416" y="9840"/>
                  </a:lnTo>
                  <a:lnTo>
                    <a:pt x="251814" y="9640"/>
                  </a:lnTo>
                  <a:lnTo>
                    <a:pt x="251613" y="9840"/>
                  </a:lnTo>
                  <a:lnTo>
                    <a:pt x="251613" y="10242"/>
                  </a:lnTo>
                  <a:lnTo>
                    <a:pt x="251613" y="10644"/>
                  </a:lnTo>
                  <a:lnTo>
                    <a:pt x="251613" y="10844"/>
                  </a:lnTo>
                  <a:lnTo>
                    <a:pt x="251010" y="10844"/>
                  </a:lnTo>
                  <a:lnTo>
                    <a:pt x="249806" y="10443"/>
                  </a:lnTo>
                  <a:lnTo>
                    <a:pt x="249806" y="10443"/>
                  </a:lnTo>
                  <a:lnTo>
                    <a:pt x="251211" y="10644"/>
                  </a:lnTo>
                  <a:lnTo>
                    <a:pt x="251211" y="10443"/>
                  </a:lnTo>
                  <a:lnTo>
                    <a:pt x="250609" y="10041"/>
                  </a:lnTo>
                  <a:lnTo>
                    <a:pt x="250006" y="9640"/>
                  </a:lnTo>
                  <a:lnTo>
                    <a:pt x="250006" y="9037"/>
                  </a:lnTo>
                  <a:lnTo>
                    <a:pt x="250207" y="8836"/>
                  </a:lnTo>
                  <a:lnTo>
                    <a:pt x="250408" y="8636"/>
                  </a:lnTo>
                  <a:lnTo>
                    <a:pt x="250609" y="8636"/>
                  </a:lnTo>
                  <a:lnTo>
                    <a:pt x="250810" y="8836"/>
                  </a:lnTo>
                  <a:lnTo>
                    <a:pt x="250609" y="8836"/>
                  </a:lnTo>
                  <a:lnTo>
                    <a:pt x="250609" y="9037"/>
                  </a:lnTo>
                  <a:lnTo>
                    <a:pt x="250810" y="9238"/>
                  </a:lnTo>
                  <a:lnTo>
                    <a:pt x="251211" y="9439"/>
                  </a:lnTo>
                  <a:lnTo>
                    <a:pt x="251613" y="9439"/>
                  </a:lnTo>
                  <a:lnTo>
                    <a:pt x="251814" y="9238"/>
                  </a:lnTo>
                  <a:lnTo>
                    <a:pt x="252014" y="8836"/>
                  </a:lnTo>
                  <a:lnTo>
                    <a:pt x="252014" y="8435"/>
                  </a:lnTo>
                  <a:lnTo>
                    <a:pt x="251613" y="7632"/>
                  </a:lnTo>
                  <a:lnTo>
                    <a:pt x="250609" y="7632"/>
                  </a:lnTo>
                  <a:lnTo>
                    <a:pt x="249806" y="7832"/>
                  </a:lnTo>
                  <a:lnTo>
                    <a:pt x="249404" y="7632"/>
                  </a:lnTo>
                  <a:lnTo>
                    <a:pt x="249203" y="7431"/>
                  </a:lnTo>
                  <a:lnTo>
                    <a:pt x="249404" y="7230"/>
                  </a:lnTo>
                  <a:lnTo>
                    <a:pt x="250408" y="7230"/>
                  </a:lnTo>
                  <a:lnTo>
                    <a:pt x="249806" y="6025"/>
                  </a:lnTo>
                  <a:lnTo>
                    <a:pt x="248802" y="7230"/>
                  </a:lnTo>
                  <a:lnTo>
                    <a:pt x="248400" y="8033"/>
                  </a:lnTo>
                  <a:lnTo>
                    <a:pt x="248400" y="8435"/>
                  </a:lnTo>
                  <a:lnTo>
                    <a:pt x="248802" y="8636"/>
                  </a:lnTo>
                  <a:lnTo>
                    <a:pt x="249605" y="8836"/>
                  </a:lnTo>
                  <a:lnTo>
                    <a:pt x="249806" y="8836"/>
                  </a:lnTo>
                  <a:lnTo>
                    <a:pt x="249404" y="9238"/>
                  </a:lnTo>
                  <a:lnTo>
                    <a:pt x="249002" y="9439"/>
                  </a:lnTo>
                  <a:lnTo>
                    <a:pt x="248601" y="9439"/>
                  </a:lnTo>
                  <a:lnTo>
                    <a:pt x="248199" y="9238"/>
                  </a:lnTo>
                  <a:lnTo>
                    <a:pt x="247998" y="8435"/>
                  </a:lnTo>
                  <a:lnTo>
                    <a:pt x="247597" y="7431"/>
                  </a:lnTo>
                  <a:lnTo>
                    <a:pt x="247396" y="6427"/>
                  </a:lnTo>
                  <a:lnTo>
                    <a:pt x="246793" y="5623"/>
                  </a:lnTo>
                  <a:lnTo>
                    <a:pt x="246392" y="5423"/>
                  </a:lnTo>
                  <a:lnTo>
                    <a:pt x="245990" y="5222"/>
                  </a:lnTo>
                  <a:lnTo>
                    <a:pt x="245388" y="5423"/>
                  </a:lnTo>
                  <a:lnTo>
                    <a:pt x="244785" y="5623"/>
                  </a:lnTo>
                  <a:lnTo>
                    <a:pt x="245388" y="4619"/>
                  </a:lnTo>
                  <a:lnTo>
                    <a:pt x="245388" y="4619"/>
                  </a:lnTo>
                  <a:lnTo>
                    <a:pt x="243982" y="5021"/>
                  </a:lnTo>
                  <a:lnTo>
                    <a:pt x="243179" y="4619"/>
                  </a:lnTo>
                  <a:lnTo>
                    <a:pt x="241974" y="4218"/>
                  </a:lnTo>
                  <a:lnTo>
                    <a:pt x="240568" y="4017"/>
                  </a:lnTo>
                  <a:lnTo>
                    <a:pt x="238159" y="4017"/>
                  </a:lnTo>
                  <a:lnTo>
                    <a:pt x="237355" y="4419"/>
                  </a:lnTo>
                  <a:lnTo>
                    <a:pt x="236954" y="4619"/>
                  </a:lnTo>
                  <a:lnTo>
                    <a:pt x="236753" y="4820"/>
                  </a:lnTo>
                  <a:lnTo>
                    <a:pt x="236753" y="5222"/>
                  </a:lnTo>
                  <a:lnTo>
                    <a:pt x="236954" y="5824"/>
                  </a:lnTo>
                  <a:lnTo>
                    <a:pt x="236151" y="5423"/>
                  </a:lnTo>
                  <a:lnTo>
                    <a:pt x="235749" y="5222"/>
                  </a:lnTo>
                  <a:lnTo>
                    <a:pt x="235548" y="5623"/>
                  </a:lnTo>
                  <a:lnTo>
                    <a:pt x="235749" y="6025"/>
                  </a:lnTo>
                  <a:lnTo>
                    <a:pt x="236151" y="6427"/>
                  </a:lnTo>
                  <a:lnTo>
                    <a:pt x="236753" y="7029"/>
                  </a:lnTo>
                  <a:lnTo>
                    <a:pt x="237556" y="7431"/>
                  </a:lnTo>
                  <a:lnTo>
                    <a:pt x="238560" y="7632"/>
                  </a:lnTo>
                  <a:lnTo>
                    <a:pt x="236753" y="7632"/>
                  </a:lnTo>
                  <a:lnTo>
                    <a:pt x="235749" y="8033"/>
                  </a:lnTo>
                  <a:lnTo>
                    <a:pt x="234946" y="8636"/>
                  </a:lnTo>
                  <a:lnTo>
                    <a:pt x="233741" y="8636"/>
                  </a:lnTo>
                  <a:lnTo>
                    <a:pt x="233741" y="8435"/>
                  </a:lnTo>
                  <a:lnTo>
                    <a:pt x="234343" y="8033"/>
                  </a:lnTo>
                  <a:lnTo>
                    <a:pt x="234745" y="7632"/>
                  </a:lnTo>
                  <a:lnTo>
                    <a:pt x="234745" y="7431"/>
                  </a:lnTo>
                  <a:lnTo>
                    <a:pt x="234745" y="7230"/>
                  </a:lnTo>
                  <a:lnTo>
                    <a:pt x="234143" y="7029"/>
                  </a:lnTo>
                  <a:lnTo>
                    <a:pt x="233942" y="7230"/>
                  </a:lnTo>
                  <a:lnTo>
                    <a:pt x="233741" y="7230"/>
                  </a:lnTo>
                  <a:lnTo>
                    <a:pt x="234143" y="7431"/>
                  </a:lnTo>
                  <a:lnTo>
                    <a:pt x="234143" y="7632"/>
                  </a:lnTo>
                  <a:lnTo>
                    <a:pt x="233942" y="7632"/>
                  </a:lnTo>
                  <a:lnTo>
                    <a:pt x="233942" y="8033"/>
                  </a:lnTo>
                  <a:lnTo>
                    <a:pt x="233540" y="8033"/>
                  </a:lnTo>
                  <a:lnTo>
                    <a:pt x="233540" y="7832"/>
                  </a:lnTo>
                  <a:lnTo>
                    <a:pt x="233741" y="7632"/>
                  </a:lnTo>
                  <a:lnTo>
                    <a:pt x="233741" y="7230"/>
                  </a:lnTo>
                  <a:lnTo>
                    <a:pt x="233741" y="6628"/>
                  </a:lnTo>
                  <a:lnTo>
                    <a:pt x="233741" y="6025"/>
                  </a:lnTo>
                  <a:lnTo>
                    <a:pt x="233540" y="5824"/>
                  </a:lnTo>
                  <a:lnTo>
                    <a:pt x="232938" y="5824"/>
                  </a:lnTo>
                  <a:lnTo>
                    <a:pt x="233339" y="5623"/>
                  </a:lnTo>
                  <a:lnTo>
                    <a:pt x="233540" y="5623"/>
                  </a:lnTo>
                  <a:lnTo>
                    <a:pt x="233942" y="5423"/>
                  </a:lnTo>
                  <a:lnTo>
                    <a:pt x="234143" y="4820"/>
                  </a:lnTo>
                  <a:lnTo>
                    <a:pt x="234544" y="4619"/>
                  </a:lnTo>
                  <a:lnTo>
                    <a:pt x="234343" y="4619"/>
                  </a:lnTo>
                  <a:lnTo>
                    <a:pt x="233741" y="4820"/>
                  </a:lnTo>
                  <a:lnTo>
                    <a:pt x="233339" y="5021"/>
                  </a:lnTo>
                  <a:lnTo>
                    <a:pt x="233139" y="5423"/>
                  </a:lnTo>
                  <a:lnTo>
                    <a:pt x="232938" y="5222"/>
                  </a:lnTo>
                  <a:lnTo>
                    <a:pt x="232737" y="5021"/>
                  </a:lnTo>
                  <a:lnTo>
                    <a:pt x="232737" y="4820"/>
                  </a:lnTo>
                  <a:lnTo>
                    <a:pt x="233139" y="4954"/>
                  </a:lnTo>
                  <a:lnTo>
                    <a:pt x="233139" y="4954"/>
                  </a:lnTo>
                  <a:lnTo>
                    <a:pt x="233139" y="4619"/>
                  </a:lnTo>
                  <a:lnTo>
                    <a:pt x="233139" y="4419"/>
                  </a:lnTo>
                  <a:lnTo>
                    <a:pt x="232938" y="4017"/>
                  </a:lnTo>
                  <a:lnTo>
                    <a:pt x="232737" y="4218"/>
                  </a:lnTo>
                  <a:lnTo>
                    <a:pt x="232335" y="4419"/>
                  </a:lnTo>
                  <a:lnTo>
                    <a:pt x="232134" y="4419"/>
                  </a:lnTo>
                  <a:lnTo>
                    <a:pt x="231934" y="4218"/>
                  </a:lnTo>
                  <a:lnTo>
                    <a:pt x="231934" y="4419"/>
                  </a:lnTo>
                  <a:lnTo>
                    <a:pt x="232335" y="5021"/>
                  </a:lnTo>
                  <a:lnTo>
                    <a:pt x="232536" y="5423"/>
                  </a:lnTo>
                  <a:lnTo>
                    <a:pt x="232536" y="5623"/>
                  </a:lnTo>
                  <a:lnTo>
                    <a:pt x="232335" y="5824"/>
                  </a:lnTo>
                  <a:lnTo>
                    <a:pt x="232335" y="6025"/>
                  </a:lnTo>
                  <a:lnTo>
                    <a:pt x="232134" y="5623"/>
                  </a:lnTo>
                  <a:lnTo>
                    <a:pt x="231733" y="5222"/>
                  </a:lnTo>
                  <a:lnTo>
                    <a:pt x="231532" y="5222"/>
                  </a:lnTo>
                  <a:lnTo>
                    <a:pt x="231331" y="5623"/>
                  </a:lnTo>
                  <a:lnTo>
                    <a:pt x="231733" y="6226"/>
                  </a:lnTo>
                  <a:lnTo>
                    <a:pt x="231733" y="6427"/>
                  </a:lnTo>
                  <a:lnTo>
                    <a:pt x="231331" y="6226"/>
                  </a:lnTo>
                  <a:lnTo>
                    <a:pt x="230729" y="6628"/>
                  </a:lnTo>
                  <a:lnTo>
                    <a:pt x="230126" y="6828"/>
                  </a:lnTo>
                  <a:lnTo>
                    <a:pt x="229926" y="6828"/>
                  </a:lnTo>
                  <a:lnTo>
                    <a:pt x="229926" y="6427"/>
                  </a:lnTo>
                  <a:lnTo>
                    <a:pt x="229926" y="6226"/>
                  </a:lnTo>
                  <a:lnTo>
                    <a:pt x="229725" y="5824"/>
                  </a:lnTo>
                  <a:lnTo>
                    <a:pt x="229926" y="6025"/>
                  </a:lnTo>
                  <a:lnTo>
                    <a:pt x="229926" y="6025"/>
                  </a:lnTo>
                  <a:lnTo>
                    <a:pt x="229725" y="5623"/>
                  </a:lnTo>
                  <a:lnTo>
                    <a:pt x="229524" y="5021"/>
                  </a:lnTo>
                  <a:lnTo>
                    <a:pt x="228721" y="4619"/>
                  </a:lnTo>
                  <a:lnTo>
                    <a:pt x="228721" y="5021"/>
                  </a:lnTo>
                  <a:lnTo>
                    <a:pt x="228520" y="5222"/>
                  </a:lnTo>
                  <a:lnTo>
                    <a:pt x="227114" y="5222"/>
                  </a:lnTo>
                  <a:lnTo>
                    <a:pt x="225307" y="5021"/>
                  </a:lnTo>
                  <a:lnTo>
                    <a:pt x="224504" y="5021"/>
                  </a:lnTo>
                  <a:lnTo>
                    <a:pt x="224102" y="5222"/>
                  </a:lnTo>
                  <a:lnTo>
                    <a:pt x="224303" y="4820"/>
                  </a:lnTo>
                  <a:lnTo>
                    <a:pt x="224102" y="4619"/>
                  </a:lnTo>
                  <a:lnTo>
                    <a:pt x="223701" y="4419"/>
                  </a:lnTo>
                  <a:lnTo>
                    <a:pt x="223299" y="4218"/>
                  </a:lnTo>
                  <a:lnTo>
                    <a:pt x="222897" y="4419"/>
                  </a:lnTo>
                  <a:lnTo>
                    <a:pt x="222696" y="4419"/>
                  </a:lnTo>
                  <a:lnTo>
                    <a:pt x="222897" y="4820"/>
                  </a:lnTo>
                  <a:lnTo>
                    <a:pt x="223299" y="5222"/>
                  </a:lnTo>
                  <a:lnTo>
                    <a:pt x="222897" y="5423"/>
                  </a:lnTo>
                  <a:lnTo>
                    <a:pt x="222897" y="5623"/>
                  </a:lnTo>
                  <a:lnTo>
                    <a:pt x="223299" y="6025"/>
                  </a:lnTo>
                  <a:lnTo>
                    <a:pt x="223701" y="6226"/>
                  </a:lnTo>
                  <a:lnTo>
                    <a:pt x="223500" y="6427"/>
                  </a:lnTo>
                  <a:lnTo>
                    <a:pt x="222897" y="6628"/>
                  </a:lnTo>
                  <a:lnTo>
                    <a:pt x="222295" y="6226"/>
                  </a:lnTo>
                  <a:lnTo>
                    <a:pt x="222094" y="6025"/>
                  </a:lnTo>
                  <a:lnTo>
                    <a:pt x="221893" y="6226"/>
                  </a:lnTo>
                  <a:lnTo>
                    <a:pt x="221692" y="6427"/>
                  </a:lnTo>
                  <a:lnTo>
                    <a:pt x="221492" y="6628"/>
                  </a:lnTo>
                  <a:lnTo>
                    <a:pt x="221291" y="6628"/>
                  </a:lnTo>
                  <a:lnTo>
                    <a:pt x="221090" y="6427"/>
                  </a:lnTo>
                  <a:lnTo>
                    <a:pt x="221492" y="6025"/>
                  </a:lnTo>
                  <a:lnTo>
                    <a:pt x="221090" y="5824"/>
                  </a:lnTo>
                  <a:lnTo>
                    <a:pt x="220488" y="5824"/>
                  </a:lnTo>
                  <a:lnTo>
                    <a:pt x="220086" y="5623"/>
                  </a:lnTo>
                  <a:lnTo>
                    <a:pt x="219885" y="5222"/>
                  </a:lnTo>
                  <a:lnTo>
                    <a:pt x="220086" y="4619"/>
                  </a:lnTo>
                  <a:lnTo>
                    <a:pt x="220086" y="4419"/>
                  </a:lnTo>
                  <a:lnTo>
                    <a:pt x="219885" y="4218"/>
                  </a:lnTo>
                  <a:lnTo>
                    <a:pt x="219484" y="4218"/>
                  </a:lnTo>
                  <a:lnTo>
                    <a:pt x="218480" y="4017"/>
                  </a:lnTo>
                  <a:lnTo>
                    <a:pt x="217877" y="3816"/>
                  </a:lnTo>
                  <a:lnTo>
                    <a:pt x="217475" y="3214"/>
                  </a:lnTo>
                  <a:lnTo>
                    <a:pt x="218279" y="3214"/>
                  </a:lnTo>
                  <a:lnTo>
                    <a:pt x="217676" y="3013"/>
                  </a:lnTo>
                  <a:lnTo>
                    <a:pt x="217275" y="3214"/>
                  </a:lnTo>
                  <a:lnTo>
                    <a:pt x="216873" y="3214"/>
                  </a:lnTo>
                  <a:lnTo>
                    <a:pt x="216873" y="3415"/>
                  </a:lnTo>
                  <a:lnTo>
                    <a:pt x="217275" y="3816"/>
                  </a:lnTo>
                  <a:lnTo>
                    <a:pt x="216873" y="4017"/>
                  </a:lnTo>
                  <a:lnTo>
                    <a:pt x="217676" y="4017"/>
                  </a:lnTo>
                  <a:lnTo>
                    <a:pt x="217074" y="5021"/>
                  </a:lnTo>
                  <a:lnTo>
                    <a:pt x="216471" y="5222"/>
                  </a:lnTo>
                  <a:lnTo>
                    <a:pt x="216271" y="5222"/>
                  </a:lnTo>
                  <a:lnTo>
                    <a:pt x="215869" y="4820"/>
                  </a:lnTo>
                  <a:lnTo>
                    <a:pt x="215668" y="4619"/>
                  </a:lnTo>
                  <a:lnTo>
                    <a:pt x="215467" y="4619"/>
                  </a:lnTo>
                  <a:lnTo>
                    <a:pt x="215066" y="5021"/>
                  </a:lnTo>
                  <a:lnTo>
                    <a:pt x="214664" y="6427"/>
                  </a:lnTo>
                  <a:lnTo>
                    <a:pt x="214865" y="6628"/>
                  </a:lnTo>
                  <a:lnTo>
                    <a:pt x="215066" y="6427"/>
                  </a:lnTo>
                  <a:lnTo>
                    <a:pt x="215267" y="6226"/>
                  </a:lnTo>
                  <a:lnTo>
                    <a:pt x="215267" y="5824"/>
                  </a:lnTo>
                  <a:lnTo>
                    <a:pt x="215668" y="5623"/>
                  </a:lnTo>
                  <a:lnTo>
                    <a:pt x="215869" y="5824"/>
                  </a:lnTo>
                  <a:lnTo>
                    <a:pt x="215668" y="6226"/>
                  </a:lnTo>
                  <a:lnTo>
                    <a:pt x="215668" y="6828"/>
                  </a:lnTo>
                  <a:lnTo>
                    <a:pt x="215869" y="7029"/>
                  </a:lnTo>
                  <a:lnTo>
                    <a:pt x="216271" y="7230"/>
                  </a:lnTo>
                  <a:lnTo>
                    <a:pt x="216271" y="7431"/>
                  </a:lnTo>
                  <a:lnTo>
                    <a:pt x="215869" y="7632"/>
                  </a:lnTo>
                  <a:lnTo>
                    <a:pt x="215066" y="7832"/>
                  </a:lnTo>
                  <a:lnTo>
                    <a:pt x="214865" y="7832"/>
                  </a:lnTo>
                  <a:lnTo>
                    <a:pt x="214865" y="7632"/>
                  </a:lnTo>
                  <a:lnTo>
                    <a:pt x="215066" y="7431"/>
                  </a:lnTo>
                  <a:lnTo>
                    <a:pt x="215869" y="7230"/>
                  </a:lnTo>
                  <a:lnTo>
                    <a:pt x="214664" y="7029"/>
                  </a:lnTo>
                  <a:lnTo>
                    <a:pt x="214062" y="6828"/>
                  </a:lnTo>
                  <a:lnTo>
                    <a:pt x="213861" y="6828"/>
                  </a:lnTo>
                  <a:lnTo>
                    <a:pt x="213861" y="7029"/>
                  </a:lnTo>
                  <a:lnTo>
                    <a:pt x="214062" y="8033"/>
                  </a:lnTo>
                  <a:lnTo>
                    <a:pt x="213660" y="8033"/>
                  </a:lnTo>
                  <a:lnTo>
                    <a:pt x="213861" y="8234"/>
                  </a:lnTo>
                  <a:lnTo>
                    <a:pt x="214463" y="8636"/>
                  </a:lnTo>
                  <a:lnTo>
                    <a:pt x="214865" y="8836"/>
                  </a:lnTo>
                  <a:lnTo>
                    <a:pt x="214463" y="9439"/>
                  </a:lnTo>
                  <a:lnTo>
                    <a:pt x="213861" y="9640"/>
                  </a:lnTo>
                  <a:lnTo>
                    <a:pt x="213459" y="10041"/>
                  </a:lnTo>
                  <a:lnTo>
                    <a:pt x="213459" y="9840"/>
                  </a:lnTo>
                  <a:lnTo>
                    <a:pt x="213459" y="9640"/>
                  </a:lnTo>
                  <a:lnTo>
                    <a:pt x="212656" y="9640"/>
                  </a:lnTo>
                  <a:lnTo>
                    <a:pt x="212656" y="9439"/>
                  </a:lnTo>
                  <a:lnTo>
                    <a:pt x="214062" y="9439"/>
                  </a:lnTo>
                  <a:lnTo>
                    <a:pt x="213861" y="9037"/>
                  </a:lnTo>
                  <a:lnTo>
                    <a:pt x="213660" y="8636"/>
                  </a:lnTo>
                  <a:lnTo>
                    <a:pt x="212857" y="8033"/>
                  </a:lnTo>
                  <a:lnTo>
                    <a:pt x="212254" y="7431"/>
                  </a:lnTo>
                  <a:lnTo>
                    <a:pt x="212054" y="7230"/>
                  </a:lnTo>
                  <a:lnTo>
                    <a:pt x="212254" y="6828"/>
                  </a:lnTo>
                  <a:lnTo>
                    <a:pt x="212656" y="6628"/>
                  </a:lnTo>
                  <a:lnTo>
                    <a:pt x="212656" y="6427"/>
                  </a:lnTo>
                  <a:lnTo>
                    <a:pt x="212054" y="6628"/>
                  </a:lnTo>
                  <a:lnTo>
                    <a:pt x="211652" y="6828"/>
                  </a:lnTo>
                  <a:lnTo>
                    <a:pt x="211250" y="7230"/>
                  </a:lnTo>
                  <a:lnTo>
                    <a:pt x="209644" y="7632"/>
                  </a:lnTo>
                  <a:lnTo>
                    <a:pt x="209443" y="7632"/>
                  </a:lnTo>
                  <a:lnTo>
                    <a:pt x="209042" y="7832"/>
                  </a:lnTo>
                  <a:lnTo>
                    <a:pt x="209042" y="7632"/>
                  </a:lnTo>
                  <a:lnTo>
                    <a:pt x="208238" y="7632"/>
                  </a:lnTo>
                  <a:lnTo>
                    <a:pt x="207435" y="7431"/>
                  </a:lnTo>
                  <a:lnTo>
                    <a:pt x="207033" y="7029"/>
                  </a:lnTo>
                  <a:lnTo>
                    <a:pt x="208037" y="6226"/>
                  </a:lnTo>
                  <a:lnTo>
                    <a:pt x="208238" y="6025"/>
                  </a:lnTo>
                  <a:lnTo>
                    <a:pt x="207636" y="6025"/>
                  </a:lnTo>
                  <a:lnTo>
                    <a:pt x="207636" y="6427"/>
                  </a:lnTo>
                  <a:lnTo>
                    <a:pt x="207435" y="6628"/>
                  </a:lnTo>
                  <a:lnTo>
                    <a:pt x="207033" y="6628"/>
                  </a:lnTo>
                  <a:lnTo>
                    <a:pt x="207033" y="6427"/>
                  </a:lnTo>
                  <a:lnTo>
                    <a:pt x="207033" y="6226"/>
                  </a:lnTo>
                  <a:lnTo>
                    <a:pt x="207636" y="5824"/>
                  </a:lnTo>
                  <a:lnTo>
                    <a:pt x="207033" y="5222"/>
                  </a:lnTo>
                  <a:lnTo>
                    <a:pt x="206632" y="5021"/>
                  </a:lnTo>
                  <a:lnTo>
                    <a:pt x="206632" y="5423"/>
                  </a:lnTo>
                  <a:lnTo>
                    <a:pt x="206431" y="5824"/>
                  </a:lnTo>
                  <a:lnTo>
                    <a:pt x="206230" y="6628"/>
                  </a:lnTo>
                  <a:lnTo>
                    <a:pt x="206029" y="6828"/>
                  </a:lnTo>
                  <a:lnTo>
                    <a:pt x="205628" y="6226"/>
                  </a:lnTo>
                  <a:lnTo>
                    <a:pt x="205829" y="6025"/>
                  </a:lnTo>
                  <a:lnTo>
                    <a:pt x="205829" y="5824"/>
                  </a:lnTo>
                  <a:lnTo>
                    <a:pt x="205427" y="5824"/>
                  </a:lnTo>
                  <a:lnTo>
                    <a:pt x="206029" y="5623"/>
                  </a:lnTo>
                  <a:lnTo>
                    <a:pt x="205829" y="5423"/>
                  </a:lnTo>
                  <a:lnTo>
                    <a:pt x="204423" y="5222"/>
                  </a:lnTo>
                  <a:lnTo>
                    <a:pt x="203017" y="5021"/>
                  </a:lnTo>
                  <a:lnTo>
                    <a:pt x="203017" y="5021"/>
                  </a:lnTo>
                  <a:lnTo>
                    <a:pt x="204021" y="5222"/>
                  </a:lnTo>
                  <a:lnTo>
                    <a:pt x="203821" y="5423"/>
                  </a:lnTo>
                  <a:lnTo>
                    <a:pt x="204021" y="5423"/>
                  </a:lnTo>
                  <a:lnTo>
                    <a:pt x="204222" y="5623"/>
                  </a:lnTo>
                  <a:lnTo>
                    <a:pt x="203720" y="5623"/>
                  </a:lnTo>
                  <a:lnTo>
                    <a:pt x="203620" y="5824"/>
                  </a:lnTo>
                  <a:lnTo>
                    <a:pt x="203419" y="6427"/>
                  </a:lnTo>
                  <a:lnTo>
                    <a:pt x="203419" y="6628"/>
                  </a:lnTo>
                  <a:lnTo>
                    <a:pt x="203218" y="6828"/>
                  </a:lnTo>
                  <a:lnTo>
                    <a:pt x="202816" y="6628"/>
                  </a:lnTo>
                  <a:lnTo>
                    <a:pt x="202013" y="6025"/>
                  </a:lnTo>
                  <a:lnTo>
                    <a:pt x="202816" y="6226"/>
                  </a:lnTo>
                  <a:lnTo>
                    <a:pt x="203218" y="6025"/>
                  </a:lnTo>
                  <a:lnTo>
                    <a:pt x="202816" y="6025"/>
                  </a:lnTo>
                  <a:lnTo>
                    <a:pt x="202415" y="5423"/>
                  </a:lnTo>
                  <a:lnTo>
                    <a:pt x="202415" y="4820"/>
                  </a:lnTo>
                  <a:lnTo>
                    <a:pt x="202616" y="4218"/>
                  </a:lnTo>
                  <a:lnTo>
                    <a:pt x="203017" y="3615"/>
                  </a:lnTo>
                  <a:lnTo>
                    <a:pt x="203419" y="3214"/>
                  </a:lnTo>
                  <a:lnTo>
                    <a:pt x="203821" y="2611"/>
                  </a:lnTo>
                  <a:lnTo>
                    <a:pt x="203821" y="2210"/>
                  </a:lnTo>
                  <a:lnTo>
                    <a:pt x="203419" y="1808"/>
                  </a:lnTo>
                  <a:lnTo>
                    <a:pt x="203821" y="1607"/>
                  </a:lnTo>
                  <a:lnTo>
                    <a:pt x="203017" y="1808"/>
                  </a:lnTo>
                  <a:lnTo>
                    <a:pt x="201812" y="1808"/>
                  </a:lnTo>
                  <a:lnTo>
                    <a:pt x="201411" y="1607"/>
                  </a:lnTo>
                  <a:lnTo>
                    <a:pt x="201210" y="1407"/>
                  </a:lnTo>
                  <a:lnTo>
                    <a:pt x="201009" y="2009"/>
                  </a:lnTo>
                  <a:lnTo>
                    <a:pt x="200808" y="1808"/>
                  </a:lnTo>
                  <a:lnTo>
                    <a:pt x="200206" y="1407"/>
                  </a:lnTo>
                  <a:lnTo>
                    <a:pt x="200407" y="1206"/>
                  </a:lnTo>
                  <a:lnTo>
                    <a:pt x="200206" y="1005"/>
                  </a:lnTo>
                  <a:lnTo>
                    <a:pt x="199804" y="1005"/>
                  </a:lnTo>
                  <a:lnTo>
                    <a:pt x="199604" y="1407"/>
                  </a:lnTo>
                  <a:lnTo>
                    <a:pt x="199804" y="1407"/>
                  </a:lnTo>
                  <a:lnTo>
                    <a:pt x="200005" y="1808"/>
                  </a:lnTo>
                  <a:lnTo>
                    <a:pt x="199804" y="2009"/>
                  </a:lnTo>
                  <a:lnTo>
                    <a:pt x="199202" y="1607"/>
                  </a:lnTo>
                  <a:lnTo>
                    <a:pt x="198198" y="1607"/>
                  </a:lnTo>
                  <a:lnTo>
                    <a:pt x="197796" y="2210"/>
                  </a:lnTo>
                  <a:lnTo>
                    <a:pt x="197395" y="3214"/>
                  </a:lnTo>
                  <a:lnTo>
                    <a:pt x="196792" y="2611"/>
                  </a:lnTo>
                  <a:lnTo>
                    <a:pt x="196391" y="2411"/>
                  </a:lnTo>
                  <a:lnTo>
                    <a:pt x="195989" y="2210"/>
                  </a:lnTo>
                  <a:lnTo>
                    <a:pt x="195788" y="2411"/>
                  </a:lnTo>
                  <a:lnTo>
                    <a:pt x="195186" y="2611"/>
                  </a:lnTo>
                  <a:lnTo>
                    <a:pt x="194583" y="2611"/>
                  </a:lnTo>
                  <a:lnTo>
                    <a:pt x="194182" y="2411"/>
                  </a:lnTo>
                  <a:lnTo>
                    <a:pt x="194182" y="2611"/>
                  </a:lnTo>
                  <a:lnTo>
                    <a:pt x="193981" y="2411"/>
                  </a:lnTo>
                  <a:lnTo>
                    <a:pt x="193981" y="2210"/>
                  </a:lnTo>
                  <a:lnTo>
                    <a:pt x="194784" y="2210"/>
                  </a:lnTo>
                  <a:lnTo>
                    <a:pt x="194784" y="2009"/>
                  </a:lnTo>
                  <a:lnTo>
                    <a:pt x="194182" y="2009"/>
                  </a:lnTo>
                  <a:lnTo>
                    <a:pt x="193579" y="1808"/>
                  </a:lnTo>
                  <a:lnTo>
                    <a:pt x="193378" y="2210"/>
                  </a:lnTo>
                  <a:lnTo>
                    <a:pt x="193178" y="2411"/>
                  </a:lnTo>
                  <a:lnTo>
                    <a:pt x="192575" y="2210"/>
                  </a:lnTo>
                  <a:lnTo>
                    <a:pt x="191772" y="2009"/>
                  </a:lnTo>
                  <a:lnTo>
                    <a:pt x="191370" y="2210"/>
                  </a:lnTo>
                  <a:lnTo>
                    <a:pt x="191170" y="2411"/>
                  </a:lnTo>
                  <a:lnTo>
                    <a:pt x="192174" y="2812"/>
                  </a:lnTo>
                  <a:lnTo>
                    <a:pt x="191772" y="3816"/>
                  </a:lnTo>
                  <a:lnTo>
                    <a:pt x="192776" y="4017"/>
                  </a:lnTo>
                  <a:lnTo>
                    <a:pt x="192374" y="4017"/>
                  </a:lnTo>
                  <a:lnTo>
                    <a:pt x="191973" y="4218"/>
                  </a:lnTo>
                  <a:lnTo>
                    <a:pt x="192374" y="4218"/>
                  </a:lnTo>
                  <a:lnTo>
                    <a:pt x="192374" y="4419"/>
                  </a:lnTo>
                  <a:lnTo>
                    <a:pt x="191772" y="5021"/>
                  </a:lnTo>
                  <a:lnTo>
                    <a:pt x="191521" y="5172"/>
                  </a:lnTo>
                  <a:lnTo>
                    <a:pt x="191521" y="5172"/>
                  </a:lnTo>
                  <a:lnTo>
                    <a:pt x="191973" y="5021"/>
                  </a:lnTo>
                  <a:lnTo>
                    <a:pt x="192374" y="5222"/>
                  </a:lnTo>
                  <a:lnTo>
                    <a:pt x="192374" y="5423"/>
                  </a:lnTo>
                  <a:lnTo>
                    <a:pt x="192374" y="5623"/>
                  </a:lnTo>
                  <a:lnTo>
                    <a:pt x="191571" y="5423"/>
                  </a:lnTo>
                  <a:lnTo>
                    <a:pt x="191571" y="5623"/>
                  </a:lnTo>
                  <a:lnTo>
                    <a:pt x="191370" y="5423"/>
                  </a:lnTo>
                  <a:lnTo>
                    <a:pt x="191571" y="5423"/>
                  </a:lnTo>
                  <a:lnTo>
                    <a:pt x="191396" y="5247"/>
                  </a:lnTo>
                  <a:lnTo>
                    <a:pt x="190768" y="5623"/>
                  </a:lnTo>
                  <a:lnTo>
                    <a:pt x="190166" y="5824"/>
                  </a:lnTo>
                  <a:lnTo>
                    <a:pt x="188961" y="5824"/>
                  </a:lnTo>
                  <a:lnTo>
                    <a:pt x="188961" y="6025"/>
                  </a:lnTo>
                  <a:lnTo>
                    <a:pt x="189162" y="6226"/>
                  </a:lnTo>
                  <a:lnTo>
                    <a:pt x="189965" y="6628"/>
                  </a:lnTo>
                  <a:lnTo>
                    <a:pt x="190969" y="6628"/>
                  </a:lnTo>
                  <a:lnTo>
                    <a:pt x="191170" y="6226"/>
                  </a:lnTo>
                  <a:lnTo>
                    <a:pt x="191370" y="6025"/>
                  </a:lnTo>
                  <a:lnTo>
                    <a:pt x="192575" y="6025"/>
                  </a:lnTo>
                  <a:lnTo>
                    <a:pt x="192977" y="6427"/>
                  </a:lnTo>
                  <a:lnTo>
                    <a:pt x="193378" y="7029"/>
                  </a:lnTo>
                  <a:lnTo>
                    <a:pt x="193178" y="7230"/>
                  </a:lnTo>
                  <a:lnTo>
                    <a:pt x="192776" y="7431"/>
                  </a:lnTo>
                  <a:lnTo>
                    <a:pt x="191571" y="7230"/>
                  </a:lnTo>
                  <a:lnTo>
                    <a:pt x="191571" y="7431"/>
                  </a:lnTo>
                  <a:lnTo>
                    <a:pt x="191370" y="8033"/>
                  </a:lnTo>
                  <a:lnTo>
                    <a:pt x="191170" y="8033"/>
                  </a:lnTo>
                  <a:lnTo>
                    <a:pt x="190969" y="7632"/>
                  </a:lnTo>
                  <a:lnTo>
                    <a:pt x="190366" y="7632"/>
                  </a:lnTo>
                  <a:lnTo>
                    <a:pt x="190166" y="7832"/>
                  </a:lnTo>
                  <a:lnTo>
                    <a:pt x="189965" y="8033"/>
                  </a:lnTo>
                  <a:lnTo>
                    <a:pt x="189965" y="8435"/>
                  </a:lnTo>
                  <a:lnTo>
                    <a:pt x="189764" y="8836"/>
                  </a:lnTo>
                  <a:lnTo>
                    <a:pt x="189563" y="9238"/>
                  </a:lnTo>
                  <a:lnTo>
                    <a:pt x="189362" y="9238"/>
                  </a:lnTo>
                  <a:lnTo>
                    <a:pt x="188559" y="9439"/>
                  </a:lnTo>
                  <a:lnTo>
                    <a:pt x="188157" y="9037"/>
                  </a:lnTo>
                  <a:lnTo>
                    <a:pt x="188559" y="9037"/>
                  </a:lnTo>
                  <a:lnTo>
                    <a:pt x="188961" y="8836"/>
                  </a:lnTo>
                  <a:lnTo>
                    <a:pt x="188760" y="8435"/>
                  </a:lnTo>
                  <a:lnTo>
                    <a:pt x="188157" y="8033"/>
                  </a:lnTo>
                  <a:lnTo>
                    <a:pt x="187354" y="7632"/>
                  </a:lnTo>
                  <a:lnTo>
                    <a:pt x="186551" y="7431"/>
                  </a:lnTo>
                  <a:lnTo>
                    <a:pt x="186752" y="7029"/>
                  </a:lnTo>
                  <a:lnTo>
                    <a:pt x="187354" y="7029"/>
                  </a:lnTo>
                  <a:lnTo>
                    <a:pt x="187555" y="7632"/>
                  </a:lnTo>
                  <a:lnTo>
                    <a:pt x="187957" y="7431"/>
                  </a:lnTo>
                  <a:lnTo>
                    <a:pt x="188157" y="7029"/>
                  </a:lnTo>
                  <a:lnTo>
                    <a:pt x="187756" y="7230"/>
                  </a:lnTo>
                  <a:lnTo>
                    <a:pt x="187555" y="6628"/>
                  </a:lnTo>
                  <a:lnTo>
                    <a:pt x="187354" y="6226"/>
                  </a:lnTo>
                  <a:lnTo>
                    <a:pt x="187555" y="5623"/>
                  </a:lnTo>
                  <a:lnTo>
                    <a:pt x="187555" y="5423"/>
                  </a:lnTo>
                  <a:lnTo>
                    <a:pt x="187354" y="5423"/>
                  </a:lnTo>
                  <a:lnTo>
                    <a:pt x="185949" y="5222"/>
                  </a:lnTo>
                  <a:lnTo>
                    <a:pt x="185949" y="5021"/>
                  </a:lnTo>
                  <a:lnTo>
                    <a:pt x="185748" y="5423"/>
                  </a:lnTo>
                  <a:lnTo>
                    <a:pt x="185748" y="5623"/>
                  </a:lnTo>
                  <a:lnTo>
                    <a:pt x="185949" y="5824"/>
                  </a:lnTo>
                  <a:lnTo>
                    <a:pt x="186350" y="5824"/>
                  </a:lnTo>
                  <a:lnTo>
                    <a:pt x="187354" y="5623"/>
                  </a:lnTo>
                  <a:lnTo>
                    <a:pt x="186350" y="6025"/>
                  </a:lnTo>
                  <a:lnTo>
                    <a:pt x="185547" y="6427"/>
                  </a:lnTo>
                  <a:lnTo>
                    <a:pt x="185547" y="6628"/>
                  </a:lnTo>
                  <a:lnTo>
                    <a:pt x="186350" y="7029"/>
                  </a:lnTo>
                  <a:lnTo>
                    <a:pt x="185547" y="6828"/>
                  </a:lnTo>
                  <a:lnTo>
                    <a:pt x="185145" y="6628"/>
                  </a:lnTo>
                  <a:lnTo>
                    <a:pt x="185145" y="6427"/>
                  </a:lnTo>
                  <a:lnTo>
                    <a:pt x="185346" y="6226"/>
                  </a:lnTo>
                  <a:lnTo>
                    <a:pt x="185547" y="5623"/>
                  </a:lnTo>
                  <a:lnTo>
                    <a:pt x="184744" y="5623"/>
                  </a:lnTo>
                  <a:lnTo>
                    <a:pt x="183689" y="5975"/>
                  </a:lnTo>
                  <a:lnTo>
                    <a:pt x="183689" y="5975"/>
                  </a:lnTo>
                  <a:lnTo>
                    <a:pt x="183740" y="6025"/>
                  </a:lnTo>
                  <a:lnTo>
                    <a:pt x="183539" y="6226"/>
                  </a:lnTo>
                  <a:lnTo>
                    <a:pt x="183238" y="6075"/>
                  </a:lnTo>
                  <a:lnTo>
                    <a:pt x="182334" y="6226"/>
                  </a:lnTo>
                  <a:lnTo>
                    <a:pt x="182535" y="6427"/>
                  </a:lnTo>
                  <a:lnTo>
                    <a:pt x="182535" y="6628"/>
                  </a:lnTo>
                  <a:lnTo>
                    <a:pt x="182133" y="6828"/>
                  </a:lnTo>
                  <a:lnTo>
                    <a:pt x="182133" y="7029"/>
                  </a:lnTo>
                  <a:lnTo>
                    <a:pt x="181732" y="6628"/>
                  </a:lnTo>
                  <a:lnTo>
                    <a:pt x="181732" y="6427"/>
                  </a:lnTo>
                  <a:lnTo>
                    <a:pt x="182334" y="6226"/>
                  </a:lnTo>
                  <a:lnTo>
                    <a:pt x="181932" y="6025"/>
                  </a:lnTo>
                  <a:lnTo>
                    <a:pt x="181732" y="5824"/>
                  </a:lnTo>
                  <a:lnTo>
                    <a:pt x="181932" y="5623"/>
                  </a:lnTo>
                  <a:lnTo>
                    <a:pt x="182334" y="5021"/>
                  </a:lnTo>
                  <a:lnTo>
                    <a:pt x="180728" y="5021"/>
                  </a:lnTo>
                  <a:lnTo>
                    <a:pt x="180125" y="5222"/>
                  </a:lnTo>
                  <a:lnTo>
                    <a:pt x="179924" y="5222"/>
                  </a:lnTo>
                  <a:lnTo>
                    <a:pt x="180125" y="5423"/>
                  </a:lnTo>
                  <a:lnTo>
                    <a:pt x="180326" y="5824"/>
                  </a:lnTo>
                  <a:lnTo>
                    <a:pt x="181129" y="6427"/>
                  </a:lnTo>
                  <a:lnTo>
                    <a:pt x="181129" y="6628"/>
                  </a:lnTo>
                  <a:lnTo>
                    <a:pt x="180326" y="6828"/>
                  </a:lnTo>
                  <a:lnTo>
                    <a:pt x="180125" y="6828"/>
                  </a:lnTo>
                  <a:lnTo>
                    <a:pt x="179924" y="7029"/>
                  </a:lnTo>
                  <a:lnTo>
                    <a:pt x="180125" y="7230"/>
                  </a:lnTo>
                  <a:lnTo>
                    <a:pt x="180527" y="7431"/>
                  </a:lnTo>
                  <a:lnTo>
                    <a:pt x="180125" y="7632"/>
                  </a:lnTo>
                  <a:lnTo>
                    <a:pt x="179924" y="7431"/>
                  </a:lnTo>
                  <a:lnTo>
                    <a:pt x="178519" y="7431"/>
                  </a:lnTo>
                  <a:lnTo>
                    <a:pt x="177916" y="7632"/>
                  </a:lnTo>
                  <a:lnTo>
                    <a:pt x="177715" y="7632"/>
                  </a:lnTo>
                  <a:lnTo>
                    <a:pt x="177515" y="7230"/>
                  </a:lnTo>
                  <a:lnTo>
                    <a:pt x="176912" y="7230"/>
                  </a:lnTo>
                  <a:lnTo>
                    <a:pt x="177515" y="6628"/>
                  </a:lnTo>
                  <a:lnTo>
                    <a:pt x="177715" y="6226"/>
                  </a:lnTo>
                  <a:lnTo>
                    <a:pt x="178117" y="6226"/>
                  </a:lnTo>
                  <a:lnTo>
                    <a:pt x="178318" y="6427"/>
                  </a:lnTo>
                  <a:lnTo>
                    <a:pt x="178719" y="6828"/>
                  </a:lnTo>
                  <a:lnTo>
                    <a:pt x="178920" y="7029"/>
                  </a:lnTo>
                  <a:lnTo>
                    <a:pt x="179523" y="6828"/>
                  </a:lnTo>
                  <a:lnTo>
                    <a:pt x="179121" y="6427"/>
                  </a:lnTo>
                  <a:lnTo>
                    <a:pt x="178719" y="6226"/>
                  </a:lnTo>
                  <a:lnTo>
                    <a:pt x="178519" y="5623"/>
                  </a:lnTo>
                  <a:lnTo>
                    <a:pt x="178719" y="5222"/>
                  </a:lnTo>
                  <a:lnTo>
                    <a:pt x="178920" y="5222"/>
                  </a:lnTo>
                  <a:lnTo>
                    <a:pt x="179121" y="5021"/>
                  </a:lnTo>
                  <a:lnTo>
                    <a:pt x="179523" y="5222"/>
                  </a:lnTo>
                  <a:lnTo>
                    <a:pt x="179121" y="4820"/>
                  </a:lnTo>
                  <a:lnTo>
                    <a:pt x="178920" y="4619"/>
                  </a:lnTo>
                  <a:lnTo>
                    <a:pt x="178519" y="4820"/>
                  </a:lnTo>
                  <a:lnTo>
                    <a:pt x="178318" y="5021"/>
                  </a:lnTo>
                  <a:lnTo>
                    <a:pt x="177715" y="5623"/>
                  </a:lnTo>
                  <a:lnTo>
                    <a:pt x="177515" y="6025"/>
                  </a:lnTo>
                  <a:lnTo>
                    <a:pt x="177314" y="6025"/>
                  </a:lnTo>
                  <a:lnTo>
                    <a:pt x="177314" y="5423"/>
                  </a:lnTo>
                  <a:lnTo>
                    <a:pt x="177113" y="5423"/>
                  </a:lnTo>
                  <a:lnTo>
                    <a:pt x="176310" y="6025"/>
                  </a:lnTo>
                  <a:lnTo>
                    <a:pt x="174703" y="3816"/>
                  </a:lnTo>
                  <a:lnTo>
                    <a:pt x="173900" y="3013"/>
                  </a:lnTo>
                  <a:lnTo>
                    <a:pt x="173498" y="2611"/>
                  </a:lnTo>
                  <a:lnTo>
                    <a:pt x="173097" y="2611"/>
                  </a:lnTo>
                  <a:lnTo>
                    <a:pt x="171691" y="2009"/>
                  </a:lnTo>
                  <a:lnTo>
                    <a:pt x="171490" y="1808"/>
                  </a:lnTo>
                  <a:lnTo>
                    <a:pt x="171290" y="2210"/>
                  </a:lnTo>
                  <a:lnTo>
                    <a:pt x="170888" y="2411"/>
                  </a:lnTo>
                  <a:lnTo>
                    <a:pt x="170286" y="2812"/>
                  </a:lnTo>
                  <a:lnTo>
                    <a:pt x="170085" y="2611"/>
                  </a:lnTo>
                  <a:lnTo>
                    <a:pt x="170085" y="3013"/>
                  </a:lnTo>
                  <a:lnTo>
                    <a:pt x="170085" y="3415"/>
                  </a:lnTo>
                  <a:lnTo>
                    <a:pt x="169884" y="3415"/>
                  </a:lnTo>
                  <a:lnTo>
                    <a:pt x="169482" y="3615"/>
                  </a:lnTo>
                  <a:lnTo>
                    <a:pt x="168679" y="3415"/>
                  </a:lnTo>
                  <a:lnTo>
                    <a:pt x="168679" y="3415"/>
                  </a:lnTo>
                  <a:lnTo>
                    <a:pt x="169282" y="3816"/>
                  </a:lnTo>
                  <a:lnTo>
                    <a:pt x="169482" y="4017"/>
                  </a:lnTo>
                  <a:lnTo>
                    <a:pt x="171089" y="4017"/>
                  </a:lnTo>
                  <a:lnTo>
                    <a:pt x="170486" y="4419"/>
                  </a:lnTo>
                  <a:lnTo>
                    <a:pt x="170286" y="4820"/>
                  </a:lnTo>
                  <a:lnTo>
                    <a:pt x="170085" y="5222"/>
                  </a:lnTo>
                  <a:lnTo>
                    <a:pt x="170486" y="5423"/>
                  </a:lnTo>
                  <a:lnTo>
                    <a:pt x="170687" y="5222"/>
                  </a:lnTo>
                  <a:lnTo>
                    <a:pt x="170486" y="4820"/>
                  </a:lnTo>
                  <a:lnTo>
                    <a:pt x="170888" y="5222"/>
                  </a:lnTo>
                  <a:lnTo>
                    <a:pt x="170888" y="5423"/>
                  </a:lnTo>
                  <a:lnTo>
                    <a:pt x="170888" y="5623"/>
                  </a:lnTo>
                  <a:lnTo>
                    <a:pt x="170687" y="5824"/>
                  </a:lnTo>
                  <a:lnTo>
                    <a:pt x="170085" y="5824"/>
                  </a:lnTo>
                  <a:lnTo>
                    <a:pt x="169683" y="5623"/>
                  </a:lnTo>
                  <a:lnTo>
                    <a:pt x="169482" y="5423"/>
                  </a:lnTo>
                  <a:lnTo>
                    <a:pt x="169934" y="5272"/>
                  </a:lnTo>
                  <a:lnTo>
                    <a:pt x="169884" y="5222"/>
                  </a:lnTo>
                  <a:lnTo>
                    <a:pt x="168880" y="4619"/>
                  </a:lnTo>
                  <a:lnTo>
                    <a:pt x="168679" y="5021"/>
                  </a:lnTo>
                  <a:lnTo>
                    <a:pt x="168478" y="5021"/>
                  </a:lnTo>
                  <a:lnTo>
                    <a:pt x="167876" y="4820"/>
                  </a:lnTo>
                  <a:lnTo>
                    <a:pt x="167876" y="4619"/>
                  </a:lnTo>
                  <a:lnTo>
                    <a:pt x="167876" y="4419"/>
                  </a:lnTo>
                  <a:lnTo>
                    <a:pt x="168277" y="4218"/>
                  </a:lnTo>
                  <a:lnTo>
                    <a:pt x="169081" y="4419"/>
                  </a:lnTo>
                  <a:lnTo>
                    <a:pt x="168679" y="4218"/>
                  </a:lnTo>
                  <a:lnTo>
                    <a:pt x="168277" y="4017"/>
                  </a:lnTo>
                  <a:lnTo>
                    <a:pt x="168077" y="3615"/>
                  </a:lnTo>
                  <a:lnTo>
                    <a:pt x="167876" y="3415"/>
                  </a:lnTo>
                  <a:lnTo>
                    <a:pt x="167474" y="3816"/>
                  </a:lnTo>
                  <a:lnTo>
                    <a:pt x="167876" y="4218"/>
                  </a:lnTo>
                  <a:lnTo>
                    <a:pt x="167474" y="4017"/>
                  </a:lnTo>
                  <a:lnTo>
                    <a:pt x="167073" y="3615"/>
                  </a:lnTo>
                  <a:lnTo>
                    <a:pt x="167073" y="3415"/>
                  </a:lnTo>
                  <a:lnTo>
                    <a:pt x="167273" y="3013"/>
                  </a:lnTo>
                  <a:lnTo>
                    <a:pt x="167876" y="3013"/>
                  </a:lnTo>
                  <a:lnTo>
                    <a:pt x="166269" y="2812"/>
                  </a:lnTo>
                  <a:lnTo>
                    <a:pt x="166269" y="2611"/>
                  </a:lnTo>
                  <a:lnTo>
                    <a:pt x="167474" y="2210"/>
                  </a:lnTo>
                  <a:lnTo>
                    <a:pt x="166872" y="2210"/>
                  </a:lnTo>
                  <a:lnTo>
                    <a:pt x="166671" y="2411"/>
                  </a:lnTo>
                  <a:lnTo>
                    <a:pt x="166470" y="2210"/>
                  </a:lnTo>
                  <a:lnTo>
                    <a:pt x="166069" y="2009"/>
                  </a:lnTo>
                  <a:lnTo>
                    <a:pt x="165868" y="1808"/>
                  </a:lnTo>
                  <a:lnTo>
                    <a:pt x="166069" y="1607"/>
                  </a:lnTo>
                  <a:lnTo>
                    <a:pt x="166269" y="1407"/>
                  </a:lnTo>
                  <a:lnTo>
                    <a:pt x="166872" y="1407"/>
                  </a:lnTo>
                  <a:lnTo>
                    <a:pt x="167073" y="1808"/>
                  </a:lnTo>
                  <a:lnTo>
                    <a:pt x="167675" y="1607"/>
                  </a:lnTo>
                  <a:lnTo>
                    <a:pt x="167876" y="1407"/>
                  </a:lnTo>
                  <a:lnTo>
                    <a:pt x="167073" y="1206"/>
                  </a:lnTo>
                  <a:lnTo>
                    <a:pt x="166069" y="1005"/>
                  </a:lnTo>
                  <a:lnTo>
                    <a:pt x="166069" y="804"/>
                  </a:lnTo>
                  <a:lnTo>
                    <a:pt x="166069" y="603"/>
                  </a:lnTo>
                  <a:lnTo>
                    <a:pt x="166470" y="402"/>
                  </a:lnTo>
                  <a:lnTo>
                    <a:pt x="166470" y="202"/>
                  </a:lnTo>
                  <a:lnTo>
                    <a:pt x="165265" y="202"/>
                  </a:lnTo>
                  <a:lnTo>
                    <a:pt x="165265" y="603"/>
                  </a:lnTo>
                  <a:lnTo>
                    <a:pt x="165065" y="1206"/>
                  </a:lnTo>
                  <a:lnTo>
                    <a:pt x="164462" y="1607"/>
                  </a:lnTo>
                  <a:lnTo>
                    <a:pt x="163458" y="2009"/>
                  </a:lnTo>
                  <a:lnTo>
                    <a:pt x="162454" y="2210"/>
                  </a:lnTo>
                  <a:lnTo>
                    <a:pt x="159643" y="2210"/>
                  </a:lnTo>
                  <a:lnTo>
                    <a:pt x="159174" y="2009"/>
                  </a:lnTo>
                  <a:lnTo>
                    <a:pt x="159241" y="2009"/>
                  </a:lnTo>
                  <a:lnTo>
                    <a:pt x="158438" y="1407"/>
                  </a:lnTo>
                  <a:lnTo>
                    <a:pt x="157635" y="804"/>
                  </a:lnTo>
                  <a:lnTo>
                    <a:pt x="157835" y="804"/>
                  </a:lnTo>
                  <a:lnTo>
                    <a:pt x="158438" y="1005"/>
                  </a:lnTo>
                  <a:lnTo>
                    <a:pt x="158639" y="603"/>
                  </a:lnTo>
                  <a:lnTo>
                    <a:pt x="158639" y="402"/>
                  </a:lnTo>
                  <a:lnTo>
                    <a:pt x="158438" y="202"/>
                  </a:lnTo>
                  <a:lnTo>
                    <a:pt x="156430" y="202"/>
                  </a:lnTo>
                  <a:lnTo>
                    <a:pt x="154221" y="402"/>
                  </a:lnTo>
                  <a:lnTo>
                    <a:pt x="153418" y="202"/>
                  </a:lnTo>
                  <a:lnTo>
                    <a:pt x="153016" y="1"/>
                  </a:lnTo>
                  <a:close/>
                </a:path>
              </a:pathLst>
            </a:custGeom>
            <a:solidFill>
              <a:srgbClr val="CDF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solidFill>
                  <a:schemeClr val="accent1">
                    <a:lumMod val="25000"/>
                  </a:schemeClr>
                </a:solidFill>
                <a:latin typeface="Albert Sans"/>
                <a:ea typeface="Albert Sans"/>
                <a:cs typeface="Albert Sans"/>
                <a:sym typeface="Albert Sans"/>
              </a:endParaRPr>
            </a:p>
          </p:txBody>
        </p:sp>
        <p:sp>
          <p:nvSpPr>
            <p:cNvPr id="2811" name="Google Shape;2811;p96">
              <a:extLst>
                <a:ext uri="{FF2B5EF4-FFF2-40B4-BE49-F238E27FC236}">
                  <a16:creationId xmlns:a16="http://schemas.microsoft.com/office/drawing/2014/main" id="{C84F69AD-B543-FAFC-AA66-3E9AF74C2E88}"/>
                </a:ext>
              </a:extLst>
            </p:cNvPr>
            <p:cNvSpPr txBox="1"/>
            <p:nvPr/>
          </p:nvSpPr>
          <p:spPr>
            <a:xfrm rot="21187791">
              <a:off x="3356941" y="2229210"/>
              <a:ext cx="2668460" cy="689552"/>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b="1" dirty="0">
                  <a:solidFill>
                    <a:srgbClr val="1E1E1E"/>
                  </a:solidFill>
                  <a:latin typeface="Calibri" panose="020F0502020204030204" pitchFamily="34" charset="0"/>
                  <a:ea typeface="Albert Sans"/>
                  <a:cs typeface="Calibri" panose="020F0502020204030204" pitchFamily="34" charset="0"/>
                  <a:sym typeface="Albert Sans"/>
                </a:rPr>
                <a:t>Key Question.</a:t>
              </a:r>
              <a:endParaRPr sz="1600" b="1" dirty="0">
                <a:solidFill>
                  <a:srgbClr val="1E1E1E"/>
                </a:solidFill>
                <a:latin typeface="Calibri" panose="020F0502020204030204" pitchFamily="34" charset="0"/>
                <a:ea typeface="Albert Sans"/>
                <a:cs typeface="Calibri" panose="020F0502020204030204" pitchFamily="34" charset="0"/>
                <a:sym typeface="Albert Sans"/>
              </a:endParaRPr>
            </a:p>
          </p:txBody>
        </p:sp>
        <p:sp>
          <p:nvSpPr>
            <p:cNvPr id="2812" name="Google Shape;2812;p96">
              <a:extLst>
                <a:ext uri="{FF2B5EF4-FFF2-40B4-BE49-F238E27FC236}">
                  <a16:creationId xmlns:a16="http://schemas.microsoft.com/office/drawing/2014/main" id="{38AA578A-01B3-C25A-3A83-648B76F3D31D}"/>
                </a:ext>
              </a:extLst>
            </p:cNvPr>
            <p:cNvSpPr/>
            <p:nvPr/>
          </p:nvSpPr>
          <p:spPr>
            <a:xfrm rot="21312430" flipH="1">
              <a:off x="4643000" y="2358636"/>
              <a:ext cx="1150275" cy="533842"/>
            </a:xfrm>
            <a:custGeom>
              <a:avLst/>
              <a:gdLst/>
              <a:ahLst/>
              <a:cxnLst/>
              <a:rect l="l" t="t" r="r" b="b"/>
              <a:pathLst>
                <a:path w="264426" h="101174" extrusionOk="0">
                  <a:moveTo>
                    <a:pt x="1185" y="2369"/>
                  </a:moveTo>
                  <a:lnTo>
                    <a:pt x="1422" y="3080"/>
                  </a:lnTo>
                  <a:lnTo>
                    <a:pt x="1422" y="2843"/>
                  </a:lnTo>
                  <a:lnTo>
                    <a:pt x="1896" y="3554"/>
                  </a:lnTo>
                  <a:lnTo>
                    <a:pt x="1896" y="3554"/>
                  </a:lnTo>
                  <a:lnTo>
                    <a:pt x="1422" y="3080"/>
                  </a:lnTo>
                  <a:lnTo>
                    <a:pt x="1896" y="3791"/>
                  </a:lnTo>
                  <a:lnTo>
                    <a:pt x="2369" y="4739"/>
                  </a:lnTo>
                  <a:lnTo>
                    <a:pt x="2369" y="4739"/>
                  </a:lnTo>
                  <a:lnTo>
                    <a:pt x="2132" y="4502"/>
                  </a:lnTo>
                  <a:lnTo>
                    <a:pt x="1659" y="4265"/>
                  </a:lnTo>
                  <a:lnTo>
                    <a:pt x="1185" y="3080"/>
                  </a:lnTo>
                  <a:lnTo>
                    <a:pt x="1185" y="2369"/>
                  </a:lnTo>
                  <a:close/>
                  <a:moveTo>
                    <a:pt x="2843" y="5450"/>
                  </a:moveTo>
                  <a:lnTo>
                    <a:pt x="3080" y="5687"/>
                  </a:lnTo>
                  <a:lnTo>
                    <a:pt x="3791" y="6634"/>
                  </a:lnTo>
                  <a:lnTo>
                    <a:pt x="4028" y="8056"/>
                  </a:lnTo>
                  <a:lnTo>
                    <a:pt x="4265" y="9004"/>
                  </a:lnTo>
                  <a:lnTo>
                    <a:pt x="4265" y="9004"/>
                  </a:lnTo>
                  <a:lnTo>
                    <a:pt x="3554" y="7108"/>
                  </a:lnTo>
                  <a:lnTo>
                    <a:pt x="2369" y="5450"/>
                  </a:lnTo>
                  <a:close/>
                  <a:moveTo>
                    <a:pt x="6634" y="9004"/>
                  </a:moveTo>
                  <a:lnTo>
                    <a:pt x="6634" y="9241"/>
                  </a:lnTo>
                  <a:lnTo>
                    <a:pt x="6634" y="9478"/>
                  </a:lnTo>
                  <a:lnTo>
                    <a:pt x="6397" y="9241"/>
                  </a:lnTo>
                  <a:lnTo>
                    <a:pt x="6634" y="9004"/>
                  </a:lnTo>
                  <a:close/>
                  <a:moveTo>
                    <a:pt x="9478" y="12084"/>
                  </a:moveTo>
                  <a:lnTo>
                    <a:pt x="9951" y="12558"/>
                  </a:lnTo>
                  <a:lnTo>
                    <a:pt x="10188" y="13032"/>
                  </a:lnTo>
                  <a:lnTo>
                    <a:pt x="10188" y="13269"/>
                  </a:lnTo>
                  <a:lnTo>
                    <a:pt x="9715" y="12795"/>
                  </a:lnTo>
                  <a:lnTo>
                    <a:pt x="9478" y="12321"/>
                  </a:lnTo>
                  <a:lnTo>
                    <a:pt x="9478" y="12084"/>
                  </a:lnTo>
                  <a:close/>
                  <a:moveTo>
                    <a:pt x="5687" y="11136"/>
                  </a:moveTo>
                  <a:lnTo>
                    <a:pt x="6397" y="11610"/>
                  </a:lnTo>
                  <a:lnTo>
                    <a:pt x="7108" y="13032"/>
                  </a:lnTo>
                  <a:lnTo>
                    <a:pt x="7345" y="13743"/>
                  </a:lnTo>
                  <a:lnTo>
                    <a:pt x="7582" y="14216"/>
                  </a:lnTo>
                  <a:lnTo>
                    <a:pt x="5924" y="12321"/>
                  </a:lnTo>
                  <a:lnTo>
                    <a:pt x="5687" y="12084"/>
                  </a:lnTo>
                  <a:lnTo>
                    <a:pt x="6397" y="12558"/>
                  </a:lnTo>
                  <a:lnTo>
                    <a:pt x="5687" y="11136"/>
                  </a:lnTo>
                  <a:close/>
                  <a:moveTo>
                    <a:pt x="8530" y="14690"/>
                  </a:moveTo>
                  <a:lnTo>
                    <a:pt x="9241" y="15875"/>
                  </a:lnTo>
                  <a:lnTo>
                    <a:pt x="9715" y="16112"/>
                  </a:lnTo>
                  <a:lnTo>
                    <a:pt x="9951" y="15875"/>
                  </a:lnTo>
                  <a:lnTo>
                    <a:pt x="10188" y="15638"/>
                  </a:lnTo>
                  <a:lnTo>
                    <a:pt x="10425" y="16349"/>
                  </a:lnTo>
                  <a:lnTo>
                    <a:pt x="10188" y="16823"/>
                  </a:lnTo>
                  <a:lnTo>
                    <a:pt x="9715" y="16823"/>
                  </a:lnTo>
                  <a:lnTo>
                    <a:pt x="9241" y="16586"/>
                  </a:lnTo>
                  <a:lnTo>
                    <a:pt x="8767" y="16112"/>
                  </a:lnTo>
                  <a:lnTo>
                    <a:pt x="8293" y="15638"/>
                  </a:lnTo>
                  <a:lnTo>
                    <a:pt x="8293" y="15164"/>
                  </a:lnTo>
                  <a:lnTo>
                    <a:pt x="8530" y="14690"/>
                  </a:lnTo>
                  <a:close/>
                  <a:moveTo>
                    <a:pt x="9715" y="17771"/>
                  </a:moveTo>
                  <a:lnTo>
                    <a:pt x="11136" y="20140"/>
                  </a:lnTo>
                  <a:lnTo>
                    <a:pt x="11136" y="20140"/>
                  </a:lnTo>
                  <a:lnTo>
                    <a:pt x="10188" y="18955"/>
                  </a:lnTo>
                  <a:lnTo>
                    <a:pt x="9951" y="18481"/>
                  </a:lnTo>
                  <a:lnTo>
                    <a:pt x="9715" y="17771"/>
                  </a:lnTo>
                  <a:close/>
                  <a:moveTo>
                    <a:pt x="11847" y="18481"/>
                  </a:moveTo>
                  <a:lnTo>
                    <a:pt x="12321" y="19429"/>
                  </a:lnTo>
                  <a:lnTo>
                    <a:pt x="12084" y="19666"/>
                  </a:lnTo>
                  <a:lnTo>
                    <a:pt x="11847" y="19666"/>
                  </a:lnTo>
                  <a:lnTo>
                    <a:pt x="12321" y="20614"/>
                  </a:lnTo>
                  <a:lnTo>
                    <a:pt x="11847" y="20140"/>
                  </a:lnTo>
                  <a:lnTo>
                    <a:pt x="11373" y="19666"/>
                  </a:lnTo>
                  <a:lnTo>
                    <a:pt x="11373" y="18955"/>
                  </a:lnTo>
                  <a:lnTo>
                    <a:pt x="11847" y="18481"/>
                  </a:lnTo>
                  <a:close/>
                  <a:moveTo>
                    <a:pt x="12795" y="21325"/>
                  </a:moveTo>
                  <a:lnTo>
                    <a:pt x="13269" y="21562"/>
                  </a:lnTo>
                  <a:lnTo>
                    <a:pt x="13506" y="21798"/>
                  </a:lnTo>
                  <a:lnTo>
                    <a:pt x="13506" y="22035"/>
                  </a:lnTo>
                  <a:lnTo>
                    <a:pt x="13269" y="22035"/>
                  </a:lnTo>
                  <a:lnTo>
                    <a:pt x="13032" y="21798"/>
                  </a:lnTo>
                  <a:lnTo>
                    <a:pt x="12795" y="21325"/>
                  </a:lnTo>
                  <a:close/>
                  <a:moveTo>
                    <a:pt x="14690" y="22272"/>
                  </a:moveTo>
                  <a:lnTo>
                    <a:pt x="15164" y="22509"/>
                  </a:lnTo>
                  <a:lnTo>
                    <a:pt x="14690" y="22746"/>
                  </a:lnTo>
                  <a:lnTo>
                    <a:pt x="14453" y="22509"/>
                  </a:lnTo>
                  <a:lnTo>
                    <a:pt x="14216" y="22272"/>
                  </a:lnTo>
                  <a:close/>
                  <a:moveTo>
                    <a:pt x="13506" y="22983"/>
                  </a:moveTo>
                  <a:lnTo>
                    <a:pt x="13979" y="23457"/>
                  </a:lnTo>
                  <a:lnTo>
                    <a:pt x="13979" y="23694"/>
                  </a:lnTo>
                  <a:lnTo>
                    <a:pt x="13506" y="23220"/>
                  </a:lnTo>
                  <a:lnTo>
                    <a:pt x="13269" y="22983"/>
                  </a:lnTo>
                  <a:close/>
                  <a:moveTo>
                    <a:pt x="15401" y="23457"/>
                  </a:moveTo>
                  <a:lnTo>
                    <a:pt x="16112" y="24168"/>
                  </a:lnTo>
                  <a:lnTo>
                    <a:pt x="15875" y="24405"/>
                  </a:lnTo>
                  <a:lnTo>
                    <a:pt x="15638" y="24642"/>
                  </a:lnTo>
                  <a:lnTo>
                    <a:pt x="15164" y="24405"/>
                  </a:lnTo>
                  <a:lnTo>
                    <a:pt x="14690" y="23694"/>
                  </a:lnTo>
                  <a:lnTo>
                    <a:pt x="14690" y="23457"/>
                  </a:lnTo>
                  <a:close/>
                  <a:moveTo>
                    <a:pt x="17534" y="24879"/>
                  </a:moveTo>
                  <a:lnTo>
                    <a:pt x="18244" y="25353"/>
                  </a:lnTo>
                  <a:lnTo>
                    <a:pt x="18481" y="25590"/>
                  </a:lnTo>
                  <a:lnTo>
                    <a:pt x="18718" y="26537"/>
                  </a:lnTo>
                  <a:lnTo>
                    <a:pt x="18718" y="26537"/>
                  </a:lnTo>
                  <a:lnTo>
                    <a:pt x="17534" y="24879"/>
                  </a:lnTo>
                  <a:close/>
                  <a:moveTo>
                    <a:pt x="18955" y="25590"/>
                  </a:moveTo>
                  <a:lnTo>
                    <a:pt x="19192" y="25826"/>
                  </a:lnTo>
                  <a:lnTo>
                    <a:pt x="19429" y="26063"/>
                  </a:lnTo>
                  <a:lnTo>
                    <a:pt x="19903" y="26537"/>
                  </a:lnTo>
                  <a:lnTo>
                    <a:pt x="19666" y="26537"/>
                  </a:lnTo>
                  <a:lnTo>
                    <a:pt x="19429" y="26300"/>
                  </a:lnTo>
                  <a:lnTo>
                    <a:pt x="18955" y="25590"/>
                  </a:lnTo>
                  <a:close/>
                  <a:moveTo>
                    <a:pt x="20851" y="25826"/>
                  </a:moveTo>
                  <a:lnTo>
                    <a:pt x="21562" y="26300"/>
                  </a:lnTo>
                  <a:lnTo>
                    <a:pt x="21799" y="26300"/>
                  </a:lnTo>
                  <a:lnTo>
                    <a:pt x="21799" y="26537"/>
                  </a:lnTo>
                  <a:lnTo>
                    <a:pt x="21325" y="26300"/>
                  </a:lnTo>
                  <a:lnTo>
                    <a:pt x="20851" y="26063"/>
                  </a:lnTo>
                  <a:lnTo>
                    <a:pt x="20851" y="25826"/>
                  </a:lnTo>
                  <a:close/>
                  <a:moveTo>
                    <a:pt x="24405" y="31513"/>
                  </a:moveTo>
                  <a:lnTo>
                    <a:pt x="24642" y="31750"/>
                  </a:lnTo>
                  <a:lnTo>
                    <a:pt x="24879" y="32224"/>
                  </a:lnTo>
                  <a:lnTo>
                    <a:pt x="24642" y="32224"/>
                  </a:lnTo>
                  <a:lnTo>
                    <a:pt x="24168" y="31750"/>
                  </a:lnTo>
                  <a:lnTo>
                    <a:pt x="24405" y="31513"/>
                  </a:lnTo>
                  <a:close/>
                  <a:moveTo>
                    <a:pt x="31039" y="36015"/>
                  </a:moveTo>
                  <a:lnTo>
                    <a:pt x="31513" y="36252"/>
                  </a:lnTo>
                  <a:lnTo>
                    <a:pt x="31987" y="36726"/>
                  </a:lnTo>
                  <a:lnTo>
                    <a:pt x="31750" y="36726"/>
                  </a:lnTo>
                  <a:lnTo>
                    <a:pt x="31513" y="36489"/>
                  </a:lnTo>
                  <a:lnTo>
                    <a:pt x="31039" y="36015"/>
                  </a:lnTo>
                  <a:close/>
                  <a:moveTo>
                    <a:pt x="30802" y="36963"/>
                  </a:moveTo>
                  <a:lnTo>
                    <a:pt x="31039" y="37200"/>
                  </a:lnTo>
                  <a:lnTo>
                    <a:pt x="31039" y="37673"/>
                  </a:lnTo>
                  <a:lnTo>
                    <a:pt x="30802" y="37673"/>
                  </a:lnTo>
                  <a:lnTo>
                    <a:pt x="30328" y="37437"/>
                  </a:lnTo>
                  <a:lnTo>
                    <a:pt x="29854" y="37200"/>
                  </a:lnTo>
                  <a:lnTo>
                    <a:pt x="30565" y="36963"/>
                  </a:lnTo>
                  <a:close/>
                  <a:moveTo>
                    <a:pt x="31987" y="37910"/>
                  </a:moveTo>
                  <a:lnTo>
                    <a:pt x="32224" y="38147"/>
                  </a:lnTo>
                  <a:lnTo>
                    <a:pt x="32224" y="38384"/>
                  </a:lnTo>
                  <a:lnTo>
                    <a:pt x="31987" y="39095"/>
                  </a:lnTo>
                  <a:lnTo>
                    <a:pt x="31750" y="39095"/>
                  </a:lnTo>
                  <a:lnTo>
                    <a:pt x="31750" y="38621"/>
                  </a:lnTo>
                  <a:lnTo>
                    <a:pt x="31987" y="37910"/>
                  </a:lnTo>
                  <a:close/>
                  <a:moveTo>
                    <a:pt x="33172" y="38858"/>
                  </a:moveTo>
                  <a:lnTo>
                    <a:pt x="33646" y="39095"/>
                  </a:lnTo>
                  <a:lnTo>
                    <a:pt x="34119" y="39569"/>
                  </a:lnTo>
                  <a:lnTo>
                    <a:pt x="34119" y="39806"/>
                  </a:lnTo>
                  <a:lnTo>
                    <a:pt x="33409" y="39332"/>
                  </a:lnTo>
                  <a:lnTo>
                    <a:pt x="33172" y="39095"/>
                  </a:lnTo>
                  <a:lnTo>
                    <a:pt x="33172" y="38858"/>
                  </a:lnTo>
                  <a:close/>
                  <a:moveTo>
                    <a:pt x="45019" y="40991"/>
                  </a:moveTo>
                  <a:lnTo>
                    <a:pt x="45256" y="41228"/>
                  </a:lnTo>
                  <a:lnTo>
                    <a:pt x="45493" y="41701"/>
                  </a:lnTo>
                  <a:lnTo>
                    <a:pt x="45019" y="41938"/>
                  </a:lnTo>
                  <a:lnTo>
                    <a:pt x="44782" y="41701"/>
                  </a:lnTo>
                  <a:lnTo>
                    <a:pt x="44545" y="40991"/>
                  </a:lnTo>
                  <a:close/>
                  <a:moveTo>
                    <a:pt x="33646" y="40280"/>
                  </a:moveTo>
                  <a:lnTo>
                    <a:pt x="34356" y="40517"/>
                  </a:lnTo>
                  <a:lnTo>
                    <a:pt x="35541" y="41228"/>
                  </a:lnTo>
                  <a:lnTo>
                    <a:pt x="36489" y="42175"/>
                  </a:lnTo>
                  <a:lnTo>
                    <a:pt x="36726" y="42412"/>
                  </a:lnTo>
                  <a:lnTo>
                    <a:pt x="36726" y="42649"/>
                  </a:lnTo>
                  <a:lnTo>
                    <a:pt x="35304" y="41701"/>
                  </a:lnTo>
                  <a:lnTo>
                    <a:pt x="33646" y="40991"/>
                  </a:lnTo>
                  <a:lnTo>
                    <a:pt x="33882" y="40991"/>
                  </a:lnTo>
                  <a:lnTo>
                    <a:pt x="33646" y="40280"/>
                  </a:lnTo>
                  <a:close/>
                  <a:moveTo>
                    <a:pt x="36015" y="42886"/>
                  </a:moveTo>
                  <a:lnTo>
                    <a:pt x="36726" y="43123"/>
                  </a:lnTo>
                  <a:lnTo>
                    <a:pt x="36963" y="43360"/>
                  </a:lnTo>
                  <a:lnTo>
                    <a:pt x="36963" y="43597"/>
                  </a:lnTo>
                  <a:lnTo>
                    <a:pt x="36489" y="43360"/>
                  </a:lnTo>
                  <a:lnTo>
                    <a:pt x="36252" y="43123"/>
                  </a:lnTo>
                  <a:lnTo>
                    <a:pt x="36015" y="42886"/>
                  </a:lnTo>
                  <a:close/>
                  <a:moveTo>
                    <a:pt x="63500" y="46914"/>
                  </a:moveTo>
                  <a:lnTo>
                    <a:pt x="63263" y="47388"/>
                  </a:lnTo>
                  <a:lnTo>
                    <a:pt x="63026" y="47388"/>
                  </a:lnTo>
                  <a:lnTo>
                    <a:pt x="62315" y="47151"/>
                  </a:lnTo>
                  <a:lnTo>
                    <a:pt x="62315" y="46914"/>
                  </a:lnTo>
                  <a:close/>
                  <a:moveTo>
                    <a:pt x="47862" y="50231"/>
                  </a:moveTo>
                  <a:lnTo>
                    <a:pt x="48573" y="50942"/>
                  </a:lnTo>
                  <a:lnTo>
                    <a:pt x="47151" y="50468"/>
                  </a:lnTo>
                  <a:lnTo>
                    <a:pt x="47625" y="50231"/>
                  </a:lnTo>
                  <a:close/>
                  <a:moveTo>
                    <a:pt x="53785" y="53785"/>
                  </a:moveTo>
                  <a:lnTo>
                    <a:pt x="54022" y="54259"/>
                  </a:lnTo>
                  <a:lnTo>
                    <a:pt x="54259" y="54496"/>
                  </a:lnTo>
                  <a:lnTo>
                    <a:pt x="53312" y="54733"/>
                  </a:lnTo>
                  <a:lnTo>
                    <a:pt x="53785" y="53785"/>
                  </a:lnTo>
                  <a:close/>
                  <a:moveTo>
                    <a:pt x="86720" y="61131"/>
                  </a:moveTo>
                  <a:lnTo>
                    <a:pt x="88142" y="62078"/>
                  </a:lnTo>
                  <a:lnTo>
                    <a:pt x="87194" y="62078"/>
                  </a:lnTo>
                  <a:lnTo>
                    <a:pt x="86720" y="61604"/>
                  </a:lnTo>
                  <a:lnTo>
                    <a:pt x="86720" y="61131"/>
                  </a:lnTo>
                  <a:close/>
                  <a:moveTo>
                    <a:pt x="83640" y="65395"/>
                  </a:moveTo>
                  <a:lnTo>
                    <a:pt x="83877" y="65632"/>
                  </a:lnTo>
                  <a:lnTo>
                    <a:pt x="83403" y="66106"/>
                  </a:lnTo>
                  <a:lnTo>
                    <a:pt x="83166" y="66106"/>
                  </a:lnTo>
                  <a:lnTo>
                    <a:pt x="82929" y="65869"/>
                  </a:lnTo>
                  <a:lnTo>
                    <a:pt x="83403" y="65395"/>
                  </a:lnTo>
                  <a:close/>
                  <a:moveTo>
                    <a:pt x="102358" y="65159"/>
                  </a:moveTo>
                  <a:lnTo>
                    <a:pt x="102832" y="65632"/>
                  </a:lnTo>
                  <a:lnTo>
                    <a:pt x="102832" y="65869"/>
                  </a:lnTo>
                  <a:lnTo>
                    <a:pt x="102121" y="66106"/>
                  </a:lnTo>
                  <a:lnTo>
                    <a:pt x="102358" y="65159"/>
                  </a:lnTo>
                  <a:close/>
                  <a:moveTo>
                    <a:pt x="84825" y="66106"/>
                  </a:moveTo>
                  <a:lnTo>
                    <a:pt x="85299" y="66343"/>
                  </a:lnTo>
                  <a:lnTo>
                    <a:pt x="85535" y="66817"/>
                  </a:lnTo>
                  <a:lnTo>
                    <a:pt x="84114" y="66580"/>
                  </a:lnTo>
                  <a:lnTo>
                    <a:pt x="84588" y="66106"/>
                  </a:lnTo>
                  <a:close/>
                  <a:moveTo>
                    <a:pt x="92644" y="68476"/>
                  </a:moveTo>
                  <a:lnTo>
                    <a:pt x="92881" y="68713"/>
                  </a:lnTo>
                  <a:lnTo>
                    <a:pt x="92170" y="68950"/>
                  </a:lnTo>
                  <a:lnTo>
                    <a:pt x="91933" y="68713"/>
                  </a:lnTo>
                  <a:lnTo>
                    <a:pt x="91696" y="68476"/>
                  </a:lnTo>
                  <a:close/>
                  <a:moveTo>
                    <a:pt x="99278" y="70134"/>
                  </a:moveTo>
                  <a:lnTo>
                    <a:pt x="99515" y="70371"/>
                  </a:lnTo>
                  <a:lnTo>
                    <a:pt x="99752" y="70608"/>
                  </a:lnTo>
                  <a:lnTo>
                    <a:pt x="98804" y="70608"/>
                  </a:lnTo>
                  <a:lnTo>
                    <a:pt x="98567" y="70371"/>
                  </a:lnTo>
                  <a:lnTo>
                    <a:pt x="99278" y="70134"/>
                  </a:lnTo>
                  <a:close/>
                  <a:moveTo>
                    <a:pt x="93828" y="70608"/>
                  </a:moveTo>
                  <a:lnTo>
                    <a:pt x="94302" y="70845"/>
                  </a:lnTo>
                  <a:lnTo>
                    <a:pt x="93828" y="71082"/>
                  </a:lnTo>
                  <a:lnTo>
                    <a:pt x="93354" y="70608"/>
                  </a:lnTo>
                  <a:close/>
                  <a:moveTo>
                    <a:pt x="98093" y="71082"/>
                  </a:moveTo>
                  <a:lnTo>
                    <a:pt x="98804" y="71319"/>
                  </a:lnTo>
                  <a:lnTo>
                    <a:pt x="98567" y="71556"/>
                  </a:lnTo>
                  <a:lnTo>
                    <a:pt x="98330" y="71556"/>
                  </a:lnTo>
                  <a:lnTo>
                    <a:pt x="97856" y="71319"/>
                  </a:lnTo>
                  <a:lnTo>
                    <a:pt x="97856" y="71082"/>
                  </a:lnTo>
                  <a:close/>
                  <a:moveTo>
                    <a:pt x="114916" y="72504"/>
                  </a:moveTo>
                  <a:lnTo>
                    <a:pt x="115390" y="72741"/>
                  </a:lnTo>
                  <a:lnTo>
                    <a:pt x="115153" y="72978"/>
                  </a:lnTo>
                  <a:lnTo>
                    <a:pt x="114916" y="72978"/>
                  </a:lnTo>
                  <a:lnTo>
                    <a:pt x="114916" y="72504"/>
                  </a:lnTo>
                  <a:close/>
                  <a:moveTo>
                    <a:pt x="121550" y="72504"/>
                  </a:moveTo>
                  <a:lnTo>
                    <a:pt x="122261" y="72978"/>
                  </a:lnTo>
                  <a:lnTo>
                    <a:pt x="120603" y="72741"/>
                  </a:lnTo>
                  <a:lnTo>
                    <a:pt x="121076" y="72504"/>
                  </a:lnTo>
                  <a:close/>
                  <a:moveTo>
                    <a:pt x="121787" y="73451"/>
                  </a:moveTo>
                  <a:lnTo>
                    <a:pt x="124157" y="74162"/>
                  </a:lnTo>
                  <a:lnTo>
                    <a:pt x="123209" y="74399"/>
                  </a:lnTo>
                  <a:lnTo>
                    <a:pt x="122735" y="74399"/>
                  </a:lnTo>
                  <a:lnTo>
                    <a:pt x="121787" y="73451"/>
                  </a:lnTo>
                  <a:close/>
                  <a:moveTo>
                    <a:pt x="96198" y="73451"/>
                  </a:moveTo>
                  <a:lnTo>
                    <a:pt x="99041" y="74162"/>
                  </a:lnTo>
                  <a:lnTo>
                    <a:pt x="98093" y="74873"/>
                  </a:lnTo>
                  <a:lnTo>
                    <a:pt x="97382" y="74873"/>
                  </a:lnTo>
                  <a:lnTo>
                    <a:pt x="96672" y="74399"/>
                  </a:lnTo>
                  <a:lnTo>
                    <a:pt x="96198" y="73451"/>
                  </a:lnTo>
                  <a:close/>
                  <a:moveTo>
                    <a:pt x="93828" y="74399"/>
                  </a:moveTo>
                  <a:lnTo>
                    <a:pt x="94065" y="74636"/>
                  </a:lnTo>
                  <a:lnTo>
                    <a:pt x="93828" y="75110"/>
                  </a:lnTo>
                  <a:lnTo>
                    <a:pt x="93591" y="75347"/>
                  </a:lnTo>
                  <a:lnTo>
                    <a:pt x="93118" y="75347"/>
                  </a:lnTo>
                  <a:lnTo>
                    <a:pt x="93591" y="74636"/>
                  </a:lnTo>
                  <a:lnTo>
                    <a:pt x="93828" y="74399"/>
                  </a:lnTo>
                  <a:close/>
                  <a:moveTo>
                    <a:pt x="95724" y="74873"/>
                  </a:moveTo>
                  <a:lnTo>
                    <a:pt x="96435" y="75110"/>
                  </a:lnTo>
                  <a:lnTo>
                    <a:pt x="97146" y="75347"/>
                  </a:lnTo>
                  <a:lnTo>
                    <a:pt x="98093" y="75821"/>
                  </a:lnTo>
                  <a:lnTo>
                    <a:pt x="96672" y="75821"/>
                  </a:lnTo>
                  <a:lnTo>
                    <a:pt x="95724" y="75347"/>
                  </a:lnTo>
                  <a:lnTo>
                    <a:pt x="95013" y="75110"/>
                  </a:lnTo>
                  <a:lnTo>
                    <a:pt x="95724" y="74873"/>
                  </a:lnTo>
                  <a:close/>
                  <a:moveTo>
                    <a:pt x="100700" y="75584"/>
                  </a:moveTo>
                  <a:lnTo>
                    <a:pt x="100937" y="75821"/>
                  </a:lnTo>
                  <a:lnTo>
                    <a:pt x="99989" y="75821"/>
                  </a:lnTo>
                  <a:lnTo>
                    <a:pt x="99752" y="75584"/>
                  </a:lnTo>
                  <a:close/>
                  <a:moveTo>
                    <a:pt x="103780" y="75584"/>
                  </a:moveTo>
                  <a:lnTo>
                    <a:pt x="107097" y="77242"/>
                  </a:lnTo>
                  <a:lnTo>
                    <a:pt x="106149" y="77242"/>
                  </a:lnTo>
                  <a:lnTo>
                    <a:pt x="105201" y="77006"/>
                  </a:lnTo>
                  <a:lnTo>
                    <a:pt x="104491" y="76532"/>
                  </a:lnTo>
                  <a:lnTo>
                    <a:pt x="103780" y="75584"/>
                  </a:lnTo>
                  <a:close/>
                  <a:moveTo>
                    <a:pt x="100226" y="76532"/>
                  </a:moveTo>
                  <a:lnTo>
                    <a:pt x="101410" y="77242"/>
                  </a:lnTo>
                  <a:lnTo>
                    <a:pt x="100937" y="77479"/>
                  </a:lnTo>
                  <a:lnTo>
                    <a:pt x="100463" y="77479"/>
                  </a:lnTo>
                  <a:lnTo>
                    <a:pt x="100226" y="77242"/>
                  </a:lnTo>
                  <a:lnTo>
                    <a:pt x="100226" y="76532"/>
                  </a:lnTo>
                  <a:close/>
                  <a:moveTo>
                    <a:pt x="105912" y="77716"/>
                  </a:moveTo>
                  <a:lnTo>
                    <a:pt x="106149" y="77953"/>
                  </a:lnTo>
                  <a:lnTo>
                    <a:pt x="106860" y="78427"/>
                  </a:lnTo>
                  <a:lnTo>
                    <a:pt x="106149" y="78427"/>
                  </a:lnTo>
                  <a:lnTo>
                    <a:pt x="105675" y="77953"/>
                  </a:lnTo>
                  <a:lnTo>
                    <a:pt x="105912" y="77716"/>
                  </a:lnTo>
                  <a:close/>
                  <a:moveTo>
                    <a:pt x="142164" y="78427"/>
                  </a:moveTo>
                  <a:lnTo>
                    <a:pt x="142164" y="78901"/>
                  </a:lnTo>
                  <a:lnTo>
                    <a:pt x="141927" y="79138"/>
                  </a:lnTo>
                  <a:lnTo>
                    <a:pt x="141216" y="79138"/>
                  </a:lnTo>
                  <a:lnTo>
                    <a:pt x="142164" y="78427"/>
                  </a:lnTo>
                  <a:close/>
                  <a:moveTo>
                    <a:pt x="104965" y="78901"/>
                  </a:moveTo>
                  <a:lnTo>
                    <a:pt x="105675" y="79138"/>
                  </a:lnTo>
                  <a:lnTo>
                    <a:pt x="105912" y="79138"/>
                  </a:lnTo>
                  <a:lnTo>
                    <a:pt x="106149" y="79375"/>
                  </a:lnTo>
                  <a:lnTo>
                    <a:pt x="105438" y="79375"/>
                  </a:lnTo>
                  <a:lnTo>
                    <a:pt x="105201" y="79138"/>
                  </a:lnTo>
                  <a:lnTo>
                    <a:pt x="104965" y="78901"/>
                  </a:lnTo>
                  <a:close/>
                  <a:moveTo>
                    <a:pt x="110651" y="78190"/>
                  </a:moveTo>
                  <a:lnTo>
                    <a:pt x="112310" y="79849"/>
                  </a:lnTo>
                  <a:lnTo>
                    <a:pt x="111599" y="79849"/>
                  </a:lnTo>
                  <a:lnTo>
                    <a:pt x="111125" y="80086"/>
                  </a:lnTo>
                  <a:lnTo>
                    <a:pt x="110177" y="80086"/>
                  </a:lnTo>
                  <a:lnTo>
                    <a:pt x="110414" y="78664"/>
                  </a:lnTo>
                  <a:lnTo>
                    <a:pt x="110414" y="78190"/>
                  </a:lnTo>
                  <a:close/>
                  <a:moveTo>
                    <a:pt x="125578" y="81744"/>
                  </a:moveTo>
                  <a:lnTo>
                    <a:pt x="125578" y="81981"/>
                  </a:lnTo>
                  <a:lnTo>
                    <a:pt x="125104" y="82218"/>
                  </a:lnTo>
                  <a:lnTo>
                    <a:pt x="124868" y="82218"/>
                  </a:lnTo>
                  <a:lnTo>
                    <a:pt x="124868" y="81981"/>
                  </a:lnTo>
                  <a:lnTo>
                    <a:pt x="125341" y="81744"/>
                  </a:lnTo>
                  <a:close/>
                  <a:moveTo>
                    <a:pt x="150931" y="82218"/>
                  </a:moveTo>
                  <a:lnTo>
                    <a:pt x="151405" y="82455"/>
                  </a:lnTo>
                  <a:lnTo>
                    <a:pt x="151168" y="82692"/>
                  </a:lnTo>
                  <a:lnTo>
                    <a:pt x="150931" y="82692"/>
                  </a:lnTo>
                  <a:lnTo>
                    <a:pt x="150457" y="82455"/>
                  </a:lnTo>
                  <a:lnTo>
                    <a:pt x="150694" y="82218"/>
                  </a:lnTo>
                  <a:close/>
                  <a:moveTo>
                    <a:pt x="129369" y="81981"/>
                  </a:moveTo>
                  <a:lnTo>
                    <a:pt x="129843" y="82218"/>
                  </a:lnTo>
                  <a:lnTo>
                    <a:pt x="130080" y="82455"/>
                  </a:lnTo>
                  <a:lnTo>
                    <a:pt x="130317" y="83166"/>
                  </a:lnTo>
                  <a:lnTo>
                    <a:pt x="129843" y="82692"/>
                  </a:lnTo>
                  <a:lnTo>
                    <a:pt x="129369" y="82929"/>
                  </a:lnTo>
                  <a:lnTo>
                    <a:pt x="128422" y="83403"/>
                  </a:lnTo>
                  <a:lnTo>
                    <a:pt x="128185" y="82929"/>
                  </a:lnTo>
                  <a:lnTo>
                    <a:pt x="128185" y="82455"/>
                  </a:lnTo>
                  <a:lnTo>
                    <a:pt x="128422" y="82218"/>
                  </a:lnTo>
                  <a:lnTo>
                    <a:pt x="128896" y="81981"/>
                  </a:lnTo>
                  <a:close/>
                  <a:moveTo>
                    <a:pt x="247366" y="82929"/>
                  </a:moveTo>
                  <a:lnTo>
                    <a:pt x="248077" y="83403"/>
                  </a:lnTo>
                  <a:lnTo>
                    <a:pt x="247840" y="83640"/>
                  </a:lnTo>
                  <a:lnTo>
                    <a:pt x="247366" y="83403"/>
                  </a:lnTo>
                  <a:lnTo>
                    <a:pt x="246892" y="83166"/>
                  </a:lnTo>
                  <a:lnTo>
                    <a:pt x="247129" y="82929"/>
                  </a:lnTo>
                  <a:close/>
                  <a:moveTo>
                    <a:pt x="253052" y="83166"/>
                  </a:moveTo>
                  <a:lnTo>
                    <a:pt x="255185" y="83640"/>
                  </a:lnTo>
                  <a:lnTo>
                    <a:pt x="254474" y="83877"/>
                  </a:lnTo>
                  <a:lnTo>
                    <a:pt x="254000" y="84114"/>
                  </a:lnTo>
                  <a:lnTo>
                    <a:pt x="253526" y="83877"/>
                  </a:lnTo>
                  <a:lnTo>
                    <a:pt x="253052" y="83166"/>
                  </a:lnTo>
                  <a:close/>
                  <a:moveTo>
                    <a:pt x="123683" y="83640"/>
                  </a:moveTo>
                  <a:lnTo>
                    <a:pt x="124157" y="83877"/>
                  </a:lnTo>
                  <a:lnTo>
                    <a:pt x="124631" y="84588"/>
                  </a:lnTo>
                  <a:lnTo>
                    <a:pt x="123683" y="84588"/>
                  </a:lnTo>
                  <a:lnTo>
                    <a:pt x="122972" y="84351"/>
                  </a:lnTo>
                  <a:lnTo>
                    <a:pt x="122735" y="84351"/>
                  </a:lnTo>
                  <a:lnTo>
                    <a:pt x="122972" y="84114"/>
                  </a:lnTo>
                  <a:lnTo>
                    <a:pt x="123920" y="84351"/>
                  </a:lnTo>
                  <a:lnTo>
                    <a:pt x="123683" y="83877"/>
                  </a:lnTo>
                  <a:lnTo>
                    <a:pt x="123683" y="83640"/>
                  </a:lnTo>
                  <a:close/>
                  <a:moveTo>
                    <a:pt x="136952" y="84114"/>
                  </a:moveTo>
                  <a:lnTo>
                    <a:pt x="137188" y="84351"/>
                  </a:lnTo>
                  <a:lnTo>
                    <a:pt x="137425" y="84588"/>
                  </a:lnTo>
                  <a:lnTo>
                    <a:pt x="136478" y="84588"/>
                  </a:lnTo>
                  <a:lnTo>
                    <a:pt x="136241" y="84114"/>
                  </a:lnTo>
                  <a:close/>
                  <a:moveTo>
                    <a:pt x="121076" y="84588"/>
                  </a:moveTo>
                  <a:lnTo>
                    <a:pt x="121787" y="86009"/>
                  </a:lnTo>
                  <a:lnTo>
                    <a:pt x="121076" y="85772"/>
                  </a:lnTo>
                  <a:lnTo>
                    <a:pt x="120840" y="85535"/>
                  </a:lnTo>
                  <a:lnTo>
                    <a:pt x="120840" y="85061"/>
                  </a:lnTo>
                  <a:lnTo>
                    <a:pt x="121076" y="84588"/>
                  </a:lnTo>
                  <a:close/>
                  <a:moveTo>
                    <a:pt x="140032" y="84351"/>
                  </a:moveTo>
                  <a:lnTo>
                    <a:pt x="140506" y="84588"/>
                  </a:lnTo>
                  <a:lnTo>
                    <a:pt x="140743" y="85061"/>
                  </a:lnTo>
                  <a:lnTo>
                    <a:pt x="141216" y="86009"/>
                  </a:lnTo>
                  <a:lnTo>
                    <a:pt x="139795" y="86009"/>
                  </a:lnTo>
                  <a:lnTo>
                    <a:pt x="138847" y="85772"/>
                  </a:lnTo>
                  <a:lnTo>
                    <a:pt x="138610" y="85772"/>
                  </a:lnTo>
                  <a:lnTo>
                    <a:pt x="138610" y="85298"/>
                  </a:lnTo>
                  <a:lnTo>
                    <a:pt x="140032" y="84351"/>
                  </a:lnTo>
                  <a:close/>
                  <a:moveTo>
                    <a:pt x="258739" y="85535"/>
                  </a:moveTo>
                  <a:lnTo>
                    <a:pt x="258976" y="85772"/>
                  </a:lnTo>
                  <a:lnTo>
                    <a:pt x="258502" y="86009"/>
                  </a:lnTo>
                  <a:lnTo>
                    <a:pt x="258265" y="86009"/>
                  </a:lnTo>
                  <a:lnTo>
                    <a:pt x="258265" y="85772"/>
                  </a:lnTo>
                  <a:lnTo>
                    <a:pt x="258739" y="85535"/>
                  </a:lnTo>
                  <a:close/>
                  <a:moveTo>
                    <a:pt x="258028" y="85298"/>
                  </a:moveTo>
                  <a:lnTo>
                    <a:pt x="258265" y="85535"/>
                  </a:lnTo>
                  <a:lnTo>
                    <a:pt x="256132" y="86246"/>
                  </a:lnTo>
                  <a:lnTo>
                    <a:pt x="255896" y="85772"/>
                  </a:lnTo>
                  <a:lnTo>
                    <a:pt x="256132" y="85535"/>
                  </a:lnTo>
                  <a:lnTo>
                    <a:pt x="257080" y="85298"/>
                  </a:lnTo>
                  <a:close/>
                  <a:moveTo>
                    <a:pt x="135530" y="86483"/>
                  </a:moveTo>
                  <a:lnTo>
                    <a:pt x="135767" y="86720"/>
                  </a:lnTo>
                  <a:lnTo>
                    <a:pt x="134582" y="86720"/>
                  </a:lnTo>
                  <a:lnTo>
                    <a:pt x="134819" y="86483"/>
                  </a:lnTo>
                  <a:close/>
                  <a:moveTo>
                    <a:pt x="257317" y="86483"/>
                  </a:moveTo>
                  <a:lnTo>
                    <a:pt x="256369" y="86720"/>
                  </a:lnTo>
                  <a:lnTo>
                    <a:pt x="255896" y="86720"/>
                  </a:lnTo>
                  <a:lnTo>
                    <a:pt x="256132" y="86483"/>
                  </a:lnTo>
                  <a:close/>
                  <a:moveTo>
                    <a:pt x="259924" y="86009"/>
                  </a:moveTo>
                  <a:lnTo>
                    <a:pt x="260397" y="86246"/>
                  </a:lnTo>
                  <a:lnTo>
                    <a:pt x="259687" y="86483"/>
                  </a:lnTo>
                  <a:lnTo>
                    <a:pt x="259213" y="86720"/>
                  </a:lnTo>
                  <a:lnTo>
                    <a:pt x="259213" y="86483"/>
                  </a:lnTo>
                  <a:lnTo>
                    <a:pt x="259687" y="86246"/>
                  </a:lnTo>
                  <a:lnTo>
                    <a:pt x="259924" y="86009"/>
                  </a:lnTo>
                  <a:close/>
                  <a:moveTo>
                    <a:pt x="129606" y="86246"/>
                  </a:moveTo>
                  <a:lnTo>
                    <a:pt x="129843" y="86483"/>
                  </a:lnTo>
                  <a:lnTo>
                    <a:pt x="129606" y="86957"/>
                  </a:lnTo>
                  <a:lnTo>
                    <a:pt x="129132" y="86957"/>
                  </a:lnTo>
                  <a:lnTo>
                    <a:pt x="129369" y="86483"/>
                  </a:lnTo>
                  <a:lnTo>
                    <a:pt x="129606" y="86246"/>
                  </a:lnTo>
                  <a:close/>
                  <a:moveTo>
                    <a:pt x="149509" y="86720"/>
                  </a:moveTo>
                  <a:lnTo>
                    <a:pt x="151642" y="87194"/>
                  </a:lnTo>
                  <a:lnTo>
                    <a:pt x="149983" y="87668"/>
                  </a:lnTo>
                  <a:lnTo>
                    <a:pt x="149509" y="87668"/>
                  </a:lnTo>
                  <a:lnTo>
                    <a:pt x="149509" y="87431"/>
                  </a:lnTo>
                  <a:lnTo>
                    <a:pt x="149272" y="87194"/>
                  </a:lnTo>
                  <a:lnTo>
                    <a:pt x="149509" y="86720"/>
                  </a:lnTo>
                  <a:close/>
                  <a:moveTo>
                    <a:pt x="213483" y="87668"/>
                  </a:moveTo>
                  <a:lnTo>
                    <a:pt x="213720" y="87905"/>
                  </a:lnTo>
                  <a:lnTo>
                    <a:pt x="212772" y="87905"/>
                  </a:lnTo>
                  <a:lnTo>
                    <a:pt x="212772" y="87668"/>
                  </a:lnTo>
                  <a:close/>
                  <a:moveTo>
                    <a:pt x="258028" y="86720"/>
                  </a:moveTo>
                  <a:lnTo>
                    <a:pt x="258028" y="87194"/>
                  </a:lnTo>
                  <a:lnTo>
                    <a:pt x="257554" y="87431"/>
                  </a:lnTo>
                  <a:lnTo>
                    <a:pt x="257554" y="87668"/>
                  </a:lnTo>
                  <a:lnTo>
                    <a:pt x="257791" y="87668"/>
                  </a:lnTo>
                  <a:lnTo>
                    <a:pt x="255659" y="88142"/>
                  </a:lnTo>
                  <a:lnTo>
                    <a:pt x="257791" y="86720"/>
                  </a:lnTo>
                  <a:close/>
                  <a:moveTo>
                    <a:pt x="157802" y="87905"/>
                  </a:moveTo>
                  <a:lnTo>
                    <a:pt x="157328" y="88379"/>
                  </a:lnTo>
                  <a:lnTo>
                    <a:pt x="157091" y="88379"/>
                  </a:lnTo>
                  <a:lnTo>
                    <a:pt x="156854" y="88142"/>
                  </a:lnTo>
                  <a:lnTo>
                    <a:pt x="157328" y="87905"/>
                  </a:lnTo>
                  <a:close/>
                  <a:moveTo>
                    <a:pt x="135530" y="87905"/>
                  </a:moveTo>
                  <a:lnTo>
                    <a:pt x="135530" y="88142"/>
                  </a:lnTo>
                  <a:lnTo>
                    <a:pt x="135530" y="88616"/>
                  </a:lnTo>
                  <a:lnTo>
                    <a:pt x="135056" y="87905"/>
                  </a:lnTo>
                  <a:close/>
                  <a:moveTo>
                    <a:pt x="159224" y="88379"/>
                  </a:moveTo>
                  <a:lnTo>
                    <a:pt x="159461" y="88616"/>
                  </a:lnTo>
                  <a:lnTo>
                    <a:pt x="159461" y="89089"/>
                  </a:lnTo>
                  <a:lnTo>
                    <a:pt x="158276" y="89089"/>
                  </a:lnTo>
                  <a:lnTo>
                    <a:pt x="158750" y="88616"/>
                  </a:lnTo>
                  <a:lnTo>
                    <a:pt x="159224" y="88379"/>
                  </a:lnTo>
                  <a:close/>
                  <a:moveTo>
                    <a:pt x="135530" y="88853"/>
                  </a:moveTo>
                  <a:lnTo>
                    <a:pt x="136004" y="89326"/>
                  </a:lnTo>
                  <a:lnTo>
                    <a:pt x="135767" y="89326"/>
                  </a:lnTo>
                  <a:lnTo>
                    <a:pt x="135530" y="88853"/>
                  </a:lnTo>
                  <a:close/>
                  <a:moveTo>
                    <a:pt x="213246" y="88616"/>
                  </a:moveTo>
                  <a:lnTo>
                    <a:pt x="214431" y="89089"/>
                  </a:lnTo>
                  <a:lnTo>
                    <a:pt x="212772" y="89326"/>
                  </a:lnTo>
                  <a:lnTo>
                    <a:pt x="213009" y="88853"/>
                  </a:lnTo>
                  <a:lnTo>
                    <a:pt x="213246" y="88616"/>
                  </a:lnTo>
                  <a:close/>
                  <a:moveTo>
                    <a:pt x="239784" y="89326"/>
                  </a:moveTo>
                  <a:lnTo>
                    <a:pt x="239784" y="89563"/>
                  </a:lnTo>
                  <a:lnTo>
                    <a:pt x="239547" y="89800"/>
                  </a:lnTo>
                  <a:lnTo>
                    <a:pt x="238836" y="89800"/>
                  </a:lnTo>
                  <a:lnTo>
                    <a:pt x="238836" y="89563"/>
                  </a:lnTo>
                  <a:lnTo>
                    <a:pt x="239073" y="89326"/>
                  </a:lnTo>
                  <a:close/>
                  <a:moveTo>
                    <a:pt x="139795" y="89326"/>
                  </a:moveTo>
                  <a:lnTo>
                    <a:pt x="140032" y="89563"/>
                  </a:lnTo>
                  <a:lnTo>
                    <a:pt x="139795" y="90511"/>
                  </a:lnTo>
                  <a:lnTo>
                    <a:pt x="139558" y="90511"/>
                  </a:lnTo>
                  <a:lnTo>
                    <a:pt x="139321" y="90274"/>
                  </a:lnTo>
                  <a:lnTo>
                    <a:pt x="139321" y="89800"/>
                  </a:lnTo>
                  <a:lnTo>
                    <a:pt x="139558" y="89326"/>
                  </a:lnTo>
                  <a:close/>
                  <a:moveTo>
                    <a:pt x="183392" y="90985"/>
                  </a:moveTo>
                  <a:lnTo>
                    <a:pt x="183392" y="91222"/>
                  </a:lnTo>
                  <a:lnTo>
                    <a:pt x="182207" y="91222"/>
                  </a:lnTo>
                  <a:lnTo>
                    <a:pt x="182207" y="90985"/>
                  </a:lnTo>
                  <a:close/>
                  <a:moveTo>
                    <a:pt x="141690" y="90511"/>
                  </a:moveTo>
                  <a:lnTo>
                    <a:pt x="142875" y="91459"/>
                  </a:lnTo>
                  <a:lnTo>
                    <a:pt x="142401" y="91459"/>
                  </a:lnTo>
                  <a:lnTo>
                    <a:pt x="141927" y="91222"/>
                  </a:lnTo>
                  <a:lnTo>
                    <a:pt x="140743" y="90985"/>
                  </a:lnTo>
                  <a:lnTo>
                    <a:pt x="140979" y="90511"/>
                  </a:lnTo>
                  <a:close/>
                  <a:moveTo>
                    <a:pt x="172256" y="91696"/>
                  </a:moveTo>
                  <a:lnTo>
                    <a:pt x="173203" y="91933"/>
                  </a:lnTo>
                  <a:lnTo>
                    <a:pt x="172729" y="92407"/>
                  </a:lnTo>
                  <a:lnTo>
                    <a:pt x="172256" y="92170"/>
                  </a:lnTo>
                  <a:lnTo>
                    <a:pt x="172256" y="91933"/>
                  </a:lnTo>
                  <a:lnTo>
                    <a:pt x="172256" y="91696"/>
                  </a:lnTo>
                  <a:close/>
                  <a:moveTo>
                    <a:pt x="163015" y="92170"/>
                  </a:moveTo>
                  <a:lnTo>
                    <a:pt x="163489" y="92407"/>
                  </a:lnTo>
                  <a:lnTo>
                    <a:pt x="163489" y="92644"/>
                  </a:lnTo>
                  <a:lnTo>
                    <a:pt x="162304" y="92407"/>
                  </a:lnTo>
                  <a:lnTo>
                    <a:pt x="162541" y="92170"/>
                  </a:lnTo>
                  <a:close/>
                  <a:moveTo>
                    <a:pt x="250920" y="91933"/>
                  </a:moveTo>
                  <a:lnTo>
                    <a:pt x="250920" y="92407"/>
                  </a:lnTo>
                  <a:lnTo>
                    <a:pt x="250683" y="92644"/>
                  </a:lnTo>
                  <a:lnTo>
                    <a:pt x="250446" y="92644"/>
                  </a:lnTo>
                  <a:lnTo>
                    <a:pt x="250446" y="92170"/>
                  </a:lnTo>
                  <a:lnTo>
                    <a:pt x="250683" y="91933"/>
                  </a:lnTo>
                  <a:close/>
                  <a:moveTo>
                    <a:pt x="240494" y="92881"/>
                  </a:moveTo>
                  <a:lnTo>
                    <a:pt x="239310" y="93591"/>
                  </a:lnTo>
                  <a:lnTo>
                    <a:pt x="238836" y="93591"/>
                  </a:lnTo>
                  <a:lnTo>
                    <a:pt x="238362" y="93117"/>
                  </a:lnTo>
                  <a:lnTo>
                    <a:pt x="240494" y="92881"/>
                  </a:lnTo>
                  <a:close/>
                  <a:moveTo>
                    <a:pt x="172966" y="93828"/>
                  </a:moveTo>
                  <a:lnTo>
                    <a:pt x="174151" y="94065"/>
                  </a:lnTo>
                  <a:lnTo>
                    <a:pt x="173914" y="94302"/>
                  </a:lnTo>
                  <a:lnTo>
                    <a:pt x="173677" y="94302"/>
                  </a:lnTo>
                  <a:lnTo>
                    <a:pt x="172966" y="93828"/>
                  </a:lnTo>
                  <a:close/>
                  <a:moveTo>
                    <a:pt x="240731" y="94302"/>
                  </a:moveTo>
                  <a:lnTo>
                    <a:pt x="240968" y="94776"/>
                  </a:lnTo>
                  <a:lnTo>
                    <a:pt x="240968" y="94776"/>
                  </a:lnTo>
                  <a:lnTo>
                    <a:pt x="239547" y="94539"/>
                  </a:lnTo>
                  <a:lnTo>
                    <a:pt x="240494" y="94302"/>
                  </a:lnTo>
                  <a:close/>
                  <a:moveTo>
                    <a:pt x="237888" y="93117"/>
                  </a:moveTo>
                  <a:lnTo>
                    <a:pt x="237651" y="93828"/>
                  </a:lnTo>
                  <a:lnTo>
                    <a:pt x="237177" y="94539"/>
                  </a:lnTo>
                  <a:lnTo>
                    <a:pt x="236703" y="94776"/>
                  </a:lnTo>
                  <a:lnTo>
                    <a:pt x="235756" y="94776"/>
                  </a:lnTo>
                  <a:lnTo>
                    <a:pt x="236229" y="94539"/>
                  </a:lnTo>
                  <a:lnTo>
                    <a:pt x="236466" y="94302"/>
                  </a:lnTo>
                  <a:lnTo>
                    <a:pt x="236466" y="93828"/>
                  </a:lnTo>
                  <a:lnTo>
                    <a:pt x="236466" y="93591"/>
                  </a:lnTo>
                  <a:lnTo>
                    <a:pt x="236703" y="93354"/>
                  </a:lnTo>
                  <a:lnTo>
                    <a:pt x="237888" y="93117"/>
                  </a:lnTo>
                  <a:close/>
                  <a:moveTo>
                    <a:pt x="167280" y="94302"/>
                  </a:moveTo>
                  <a:lnTo>
                    <a:pt x="168228" y="94539"/>
                  </a:lnTo>
                  <a:lnTo>
                    <a:pt x="168702" y="94776"/>
                  </a:lnTo>
                  <a:lnTo>
                    <a:pt x="168938" y="94776"/>
                  </a:lnTo>
                  <a:lnTo>
                    <a:pt x="168702" y="95013"/>
                  </a:lnTo>
                  <a:lnTo>
                    <a:pt x="167754" y="95013"/>
                  </a:lnTo>
                  <a:lnTo>
                    <a:pt x="167280" y="94776"/>
                  </a:lnTo>
                  <a:lnTo>
                    <a:pt x="167280" y="94539"/>
                  </a:lnTo>
                  <a:lnTo>
                    <a:pt x="167280" y="94302"/>
                  </a:lnTo>
                  <a:close/>
                  <a:moveTo>
                    <a:pt x="178890" y="94539"/>
                  </a:moveTo>
                  <a:lnTo>
                    <a:pt x="179127" y="94776"/>
                  </a:lnTo>
                  <a:lnTo>
                    <a:pt x="179601" y="95487"/>
                  </a:lnTo>
                  <a:lnTo>
                    <a:pt x="178890" y="95487"/>
                  </a:lnTo>
                  <a:lnTo>
                    <a:pt x="178653" y="94539"/>
                  </a:lnTo>
                  <a:close/>
                  <a:moveTo>
                    <a:pt x="185998" y="95013"/>
                  </a:moveTo>
                  <a:lnTo>
                    <a:pt x="186472" y="95487"/>
                  </a:lnTo>
                  <a:lnTo>
                    <a:pt x="185998" y="95487"/>
                  </a:lnTo>
                  <a:lnTo>
                    <a:pt x="185524" y="95250"/>
                  </a:lnTo>
                  <a:lnTo>
                    <a:pt x="185761" y="95013"/>
                  </a:lnTo>
                  <a:close/>
                  <a:moveTo>
                    <a:pt x="223198" y="95013"/>
                  </a:moveTo>
                  <a:lnTo>
                    <a:pt x="223909" y="95250"/>
                  </a:lnTo>
                  <a:lnTo>
                    <a:pt x="224382" y="95724"/>
                  </a:lnTo>
                  <a:lnTo>
                    <a:pt x="224382" y="95961"/>
                  </a:lnTo>
                  <a:lnTo>
                    <a:pt x="223198" y="95961"/>
                  </a:lnTo>
                  <a:lnTo>
                    <a:pt x="222487" y="95724"/>
                  </a:lnTo>
                  <a:lnTo>
                    <a:pt x="221302" y="95487"/>
                  </a:lnTo>
                  <a:lnTo>
                    <a:pt x="220828" y="95487"/>
                  </a:lnTo>
                  <a:lnTo>
                    <a:pt x="220828" y="95250"/>
                  </a:lnTo>
                  <a:lnTo>
                    <a:pt x="221065" y="95250"/>
                  </a:lnTo>
                  <a:lnTo>
                    <a:pt x="222250" y="95013"/>
                  </a:lnTo>
                  <a:close/>
                  <a:moveTo>
                    <a:pt x="225804" y="95250"/>
                  </a:moveTo>
                  <a:lnTo>
                    <a:pt x="226278" y="95487"/>
                  </a:lnTo>
                  <a:lnTo>
                    <a:pt x="226278" y="95724"/>
                  </a:lnTo>
                  <a:lnTo>
                    <a:pt x="226278" y="95961"/>
                  </a:lnTo>
                  <a:lnTo>
                    <a:pt x="225804" y="96435"/>
                  </a:lnTo>
                  <a:lnTo>
                    <a:pt x="225804" y="95250"/>
                  </a:lnTo>
                  <a:close/>
                  <a:moveTo>
                    <a:pt x="166569" y="95961"/>
                  </a:moveTo>
                  <a:lnTo>
                    <a:pt x="166095" y="96435"/>
                  </a:lnTo>
                  <a:lnTo>
                    <a:pt x="165858" y="96672"/>
                  </a:lnTo>
                  <a:lnTo>
                    <a:pt x="165621" y="96435"/>
                  </a:lnTo>
                  <a:lnTo>
                    <a:pt x="166095" y="95961"/>
                  </a:lnTo>
                  <a:close/>
                  <a:moveTo>
                    <a:pt x="210877" y="95724"/>
                  </a:moveTo>
                  <a:lnTo>
                    <a:pt x="211351" y="95961"/>
                  </a:lnTo>
                  <a:lnTo>
                    <a:pt x="211114" y="96435"/>
                  </a:lnTo>
                  <a:lnTo>
                    <a:pt x="210877" y="96672"/>
                  </a:lnTo>
                  <a:lnTo>
                    <a:pt x="210640" y="96672"/>
                  </a:lnTo>
                  <a:lnTo>
                    <a:pt x="210877" y="95961"/>
                  </a:lnTo>
                  <a:lnTo>
                    <a:pt x="210877" y="95724"/>
                  </a:lnTo>
                  <a:close/>
                  <a:moveTo>
                    <a:pt x="222013" y="96198"/>
                  </a:moveTo>
                  <a:lnTo>
                    <a:pt x="222724" y="96435"/>
                  </a:lnTo>
                  <a:lnTo>
                    <a:pt x="222724" y="96672"/>
                  </a:lnTo>
                  <a:lnTo>
                    <a:pt x="221539" y="96672"/>
                  </a:lnTo>
                  <a:lnTo>
                    <a:pt x="221539" y="96435"/>
                  </a:lnTo>
                  <a:lnTo>
                    <a:pt x="222013" y="96198"/>
                  </a:lnTo>
                  <a:close/>
                  <a:moveTo>
                    <a:pt x="178179" y="96435"/>
                  </a:moveTo>
                  <a:lnTo>
                    <a:pt x="177942" y="96909"/>
                  </a:lnTo>
                  <a:lnTo>
                    <a:pt x="177468" y="96909"/>
                  </a:lnTo>
                  <a:lnTo>
                    <a:pt x="177705" y="96435"/>
                  </a:lnTo>
                  <a:close/>
                  <a:moveTo>
                    <a:pt x="182444" y="95487"/>
                  </a:moveTo>
                  <a:lnTo>
                    <a:pt x="183392" y="95724"/>
                  </a:lnTo>
                  <a:lnTo>
                    <a:pt x="183866" y="95961"/>
                  </a:lnTo>
                  <a:lnTo>
                    <a:pt x="184103" y="96435"/>
                  </a:lnTo>
                  <a:lnTo>
                    <a:pt x="183866" y="96672"/>
                  </a:lnTo>
                  <a:lnTo>
                    <a:pt x="183392" y="96909"/>
                  </a:lnTo>
                  <a:lnTo>
                    <a:pt x="182681" y="96909"/>
                  </a:lnTo>
                  <a:lnTo>
                    <a:pt x="182444" y="96672"/>
                  </a:lnTo>
                  <a:lnTo>
                    <a:pt x="182207" y="96435"/>
                  </a:lnTo>
                  <a:lnTo>
                    <a:pt x="183155" y="96435"/>
                  </a:lnTo>
                  <a:lnTo>
                    <a:pt x="182444" y="95487"/>
                  </a:lnTo>
                  <a:close/>
                  <a:moveTo>
                    <a:pt x="196897" y="96435"/>
                  </a:moveTo>
                  <a:lnTo>
                    <a:pt x="198319" y="96672"/>
                  </a:lnTo>
                  <a:lnTo>
                    <a:pt x="196660" y="96909"/>
                  </a:lnTo>
                  <a:lnTo>
                    <a:pt x="196660" y="96672"/>
                  </a:lnTo>
                  <a:lnTo>
                    <a:pt x="196897" y="96435"/>
                  </a:lnTo>
                  <a:close/>
                  <a:moveTo>
                    <a:pt x="232912" y="95961"/>
                  </a:moveTo>
                  <a:lnTo>
                    <a:pt x="232912" y="96435"/>
                  </a:lnTo>
                  <a:lnTo>
                    <a:pt x="232675" y="96672"/>
                  </a:lnTo>
                  <a:lnTo>
                    <a:pt x="232202" y="96909"/>
                  </a:lnTo>
                  <a:lnTo>
                    <a:pt x="230780" y="96672"/>
                  </a:lnTo>
                  <a:lnTo>
                    <a:pt x="231254" y="96435"/>
                  </a:lnTo>
                  <a:lnTo>
                    <a:pt x="231728" y="96198"/>
                  </a:lnTo>
                  <a:lnTo>
                    <a:pt x="232912" y="95961"/>
                  </a:lnTo>
                  <a:close/>
                  <a:moveTo>
                    <a:pt x="204479" y="96672"/>
                  </a:moveTo>
                  <a:lnTo>
                    <a:pt x="204006" y="97145"/>
                  </a:lnTo>
                  <a:lnTo>
                    <a:pt x="203532" y="97145"/>
                  </a:lnTo>
                  <a:lnTo>
                    <a:pt x="204006" y="96672"/>
                  </a:lnTo>
                  <a:close/>
                  <a:moveTo>
                    <a:pt x="193817" y="97856"/>
                  </a:moveTo>
                  <a:lnTo>
                    <a:pt x="195239" y="98093"/>
                  </a:lnTo>
                  <a:lnTo>
                    <a:pt x="195239" y="98330"/>
                  </a:lnTo>
                  <a:lnTo>
                    <a:pt x="193817" y="98330"/>
                  </a:lnTo>
                  <a:lnTo>
                    <a:pt x="193817" y="98093"/>
                  </a:lnTo>
                  <a:lnTo>
                    <a:pt x="193817" y="97856"/>
                  </a:lnTo>
                  <a:close/>
                  <a:moveTo>
                    <a:pt x="196424" y="98093"/>
                  </a:moveTo>
                  <a:lnTo>
                    <a:pt x="197134" y="98330"/>
                  </a:lnTo>
                  <a:lnTo>
                    <a:pt x="196897" y="98567"/>
                  </a:lnTo>
                  <a:lnTo>
                    <a:pt x="196424" y="98330"/>
                  </a:lnTo>
                  <a:lnTo>
                    <a:pt x="195713" y="98330"/>
                  </a:lnTo>
                  <a:lnTo>
                    <a:pt x="195950" y="98093"/>
                  </a:lnTo>
                  <a:close/>
                  <a:moveTo>
                    <a:pt x="0" y="0"/>
                  </a:moveTo>
                  <a:lnTo>
                    <a:pt x="1185" y="2132"/>
                  </a:lnTo>
                  <a:lnTo>
                    <a:pt x="237" y="948"/>
                  </a:lnTo>
                  <a:lnTo>
                    <a:pt x="0" y="711"/>
                  </a:lnTo>
                  <a:lnTo>
                    <a:pt x="0" y="711"/>
                  </a:lnTo>
                  <a:lnTo>
                    <a:pt x="711" y="2843"/>
                  </a:lnTo>
                  <a:lnTo>
                    <a:pt x="3791" y="8530"/>
                  </a:lnTo>
                  <a:lnTo>
                    <a:pt x="6160" y="13979"/>
                  </a:lnTo>
                  <a:lnTo>
                    <a:pt x="7582" y="16586"/>
                  </a:lnTo>
                  <a:lnTo>
                    <a:pt x="9241" y="19192"/>
                  </a:lnTo>
                  <a:lnTo>
                    <a:pt x="11136" y="21562"/>
                  </a:lnTo>
                  <a:lnTo>
                    <a:pt x="13032" y="23694"/>
                  </a:lnTo>
                  <a:lnTo>
                    <a:pt x="15164" y="25590"/>
                  </a:lnTo>
                  <a:lnTo>
                    <a:pt x="16112" y="26063"/>
                  </a:lnTo>
                  <a:lnTo>
                    <a:pt x="17297" y="26537"/>
                  </a:lnTo>
                  <a:lnTo>
                    <a:pt x="16823" y="26063"/>
                  </a:lnTo>
                  <a:lnTo>
                    <a:pt x="15638" y="25116"/>
                  </a:lnTo>
                  <a:lnTo>
                    <a:pt x="16112" y="25116"/>
                  </a:lnTo>
                  <a:lnTo>
                    <a:pt x="16823" y="25590"/>
                  </a:lnTo>
                  <a:lnTo>
                    <a:pt x="17534" y="25826"/>
                  </a:lnTo>
                  <a:lnTo>
                    <a:pt x="18007" y="26300"/>
                  </a:lnTo>
                  <a:lnTo>
                    <a:pt x="17771" y="26537"/>
                  </a:lnTo>
                  <a:lnTo>
                    <a:pt x="17297" y="26537"/>
                  </a:lnTo>
                  <a:lnTo>
                    <a:pt x="19192" y="28196"/>
                  </a:lnTo>
                  <a:lnTo>
                    <a:pt x="18955" y="28196"/>
                  </a:lnTo>
                  <a:lnTo>
                    <a:pt x="18481" y="27959"/>
                  </a:lnTo>
                  <a:lnTo>
                    <a:pt x="17534" y="27959"/>
                  </a:lnTo>
                  <a:lnTo>
                    <a:pt x="17534" y="28433"/>
                  </a:lnTo>
                  <a:lnTo>
                    <a:pt x="18718" y="29618"/>
                  </a:lnTo>
                  <a:lnTo>
                    <a:pt x="19192" y="29618"/>
                  </a:lnTo>
                  <a:lnTo>
                    <a:pt x="19666" y="29854"/>
                  </a:lnTo>
                  <a:lnTo>
                    <a:pt x="19903" y="30565"/>
                  </a:lnTo>
                  <a:lnTo>
                    <a:pt x="20377" y="31276"/>
                  </a:lnTo>
                  <a:lnTo>
                    <a:pt x="20851" y="31750"/>
                  </a:lnTo>
                  <a:lnTo>
                    <a:pt x="21562" y="32224"/>
                  </a:lnTo>
                  <a:lnTo>
                    <a:pt x="21325" y="30802"/>
                  </a:lnTo>
                  <a:lnTo>
                    <a:pt x="20851" y="29618"/>
                  </a:lnTo>
                  <a:lnTo>
                    <a:pt x="19903" y="28196"/>
                  </a:lnTo>
                  <a:lnTo>
                    <a:pt x="18955" y="27248"/>
                  </a:lnTo>
                  <a:lnTo>
                    <a:pt x="18955" y="27011"/>
                  </a:lnTo>
                  <a:lnTo>
                    <a:pt x="18955" y="26774"/>
                  </a:lnTo>
                  <a:lnTo>
                    <a:pt x="19666" y="27248"/>
                  </a:lnTo>
                  <a:lnTo>
                    <a:pt x="21562" y="28670"/>
                  </a:lnTo>
                  <a:lnTo>
                    <a:pt x="22272" y="29618"/>
                  </a:lnTo>
                  <a:lnTo>
                    <a:pt x="22746" y="30328"/>
                  </a:lnTo>
                  <a:lnTo>
                    <a:pt x="22746" y="30565"/>
                  </a:lnTo>
                  <a:lnTo>
                    <a:pt x="21799" y="30091"/>
                  </a:lnTo>
                  <a:lnTo>
                    <a:pt x="21799" y="30091"/>
                  </a:lnTo>
                  <a:lnTo>
                    <a:pt x="22746" y="31039"/>
                  </a:lnTo>
                  <a:lnTo>
                    <a:pt x="23220" y="31750"/>
                  </a:lnTo>
                  <a:lnTo>
                    <a:pt x="22983" y="31987"/>
                  </a:lnTo>
                  <a:lnTo>
                    <a:pt x="22746" y="31987"/>
                  </a:lnTo>
                  <a:lnTo>
                    <a:pt x="22509" y="32224"/>
                  </a:lnTo>
                  <a:lnTo>
                    <a:pt x="22509" y="32461"/>
                  </a:lnTo>
                  <a:lnTo>
                    <a:pt x="22746" y="32935"/>
                  </a:lnTo>
                  <a:lnTo>
                    <a:pt x="23694" y="33882"/>
                  </a:lnTo>
                  <a:lnTo>
                    <a:pt x="23931" y="34119"/>
                  </a:lnTo>
                  <a:lnTo>
                    <a:pt x="23931" y="33645"/>
                  </a:lnTo>
                  <a:lnTo>
                    <a:pt x="23931" y="32935"/>
                  </a:lnTo>
                  <a:lnTo>
                    <a:pt x="24879" y="33409"/>
                  </a:lnTo>
                  <a:lnTo>
                    <a:pt x="25590" y="34356"/>
                  </a:lnTo>
                  <a:lnTo>
                    <a:pt x="25826" y="34830"/>
                  </a:lnTo>
                  <a:lnTo>
                    <a:pt x="25590" y="34830"/>
                  </a:lnTo>
                  <a:lnTo>
                    <a:pt x="24879" y="34593"/>
                  </a:lnTo>
                  <a:lnTo>
                    <a:pt x="25116" y="34356"/>
                  </a:lnTo>
                  <a:lnTo>
                    <a:pt x="25116" y="34119"/>
                  </a:lnTo>
                  <a:lnTo>
                    <a:pt x="24642" y="34119"/>
                  </a:lnTo>
                  <a:lnTo>
                    <a:pt x="24405" y="34356"/>
                  </a:lnTo>
                  <a:lnTo>
                    <a:pt x="24405" y="34593"/>
                  </a:lnTo>
                  <a:lnTo>
                    <a:pt x="24879" y="35304"/>
                  </a:lnTo>
                  <a:lnTo>
                    <a:pt x="25590" y="36015"/>
                  </a:lnTo>
                  <a:lnTo>
                    <a:pt x="26300" y="36015"/>
                  </a:lnTo>
                  <a:lnTo>
                    <a:pt x="26774" y="36252"/>
                  </a:lnTo>
                  <a:lnTo>
                    <a:pt x="27248" y="36963"/>
                  </a:lnTo>
                  <a:lnTo>
                    <a:pt x="27722" y="37910"/>
                  </a:lnTo>
                  <a:lnTo>
                    <a:pt x="28196" y="38384"/>
                  </a:lnTo>
                  <a:lnTo>
                    <a:pt x="28670" y="38621"/>
                  </a:lnTo>
                  <a:lnTo>
                    <a:pt x="28433" y="37200"/>
                  </a:lnTo>
                  <a:lnTo>
                    <a:pt x="28907" y="37200"/>
                  </a:lnTo>
                  <a:lnTo>
                    <a:pt x="29618" y="37910"/>
                  </a:lnTo>
                  <a:lnTo>
                    <a:pt x="30328" y="38621"/>
                  </a:lnTo>
                  <a:lnTo>
                    <a:pt x="29854" y="38621"/>
                  </a:lnTo>
                  <a:lnTo>
                    <a:pt x="29618" y="39095"/>
                  </a:lnTo>
                  <a:lnTo>
                    <a:pt x="29854" y="39332"/>
                  </a:lnTo>
                  <a:lnTo>
                    <a:pt x="30328" y="39806"/>
                  </a:lnTo>
                  <a:lnTo>
                    <a:pt x="30802" y="40043"/>
                  </a:lnTo>
                  <a:lnTo>
                    <a:pt x="31513" y="40280"/>
                  </a:lnTo>
                  <a:lnTo>
                    <a:pt x="31750" y="40043"/>
                  </a:lnTo>
                  <a:lnTo>
                    <a:pt x="31987" y="39569"/>
                  </a:lnTo>
                  <a:lnTo>
                    <a:pt x="33409" y="40991"/>
                  </a:lnTo>
                  <a:lnTo>
                    <a:pt x="32698" y="40991"/>
                  </a:lnTo>
                  <a:lnTo>
                    <a:pt x="32461" y="41465"/>
                  </a:lnTo>
                  <a:lnTo>
                    <a:pt x="32698" y="42412"/>
                  </a:lnTo>
                  <a:lnTo>
                    <a:pt x="34830" y="43360"/>
                  </a:lnTo>
                  <a:lnTo>
                    <a:pt x="36489" y="44308"/>
                  </a:lnTo>
                  <a:lnTo>
                    <a:pt x="39569" y="46203"/>
                  </a:lnTo>
                  <a:lnTo>
                    <a:pt x="40991" y="47151"/>
                  </a:lnTo>
                  <a:lnTo>
                    <a:pt x="42412" y="47862"/>
                  </a:lnTo>
                  <a:lnTo>
                    <a:pt x="43834" y="48336"/>
                  </a:lnTo>
                  <a:lnTo>
                    <a:pt x="45729" y="48810"/>
                  </a:lnTo>
                  <a:lnTo>
                    <a:pt x="46203" y="49520"/>
                  </a:lnTo>
                  <a:lnTo>
                    <a:pt x="45256" y="49520"/>
                  </a:lnTo>
                  <a:lnTo>
                    <a:pt x="44782" y="49757"/>
                  </a:lnTo>
                  <a:lnTo>
                    <a:pt x="45019" y="50231"/>
                  </a:lnTo>
                  <a:lnTo>
                    <a:pt x="45493" y="50468"/>
                  </a:lnTo>
                  <a:lnTo>
                    <a:pt x="46677" y="51179"/>
                  </a:lnTo>
                  <a:lnTo>
                    <a:pt x="47625" y="51890"/>
                  </a:lnTo>
                  <a:lnTo>
                    <a:pt x="48573" y="52364"/>
                  </a:lnTo>
                  <a:lnTo>
                    <a:pt x="49521" y="52364"/>
                  </a:lnTo>
                  <a:lnTo>
                    <a:pt x="50705" y="51890"/>
                  </a:lnTo>
                  <a:lnTo>
                    <a:pt x="50231" y="53312"/>
                  </a:lnTo>
                  <a:lnTo>
                    <a:pt x="50468" y="53548"/>
                  </a:lnTo>
                  <a:lnTo>
                    <a:pt x="50705" y="53312"/>
                  </a:lnTo>
                  <a:lnTo>
                    <a:pt x="51890" y="53312"/>
                  </a:lnTo>
                  <a:lnTo>
                    <a:pt x="52127" y="53785"/>
                  </a:lnTo>
                  <a:lnTo>
                    <a:pt x="51653" y="54022"/>
                  </a:lnTo>
                  <a:lnTo>
                    <a:pt x="51890" y="54496"/>
                  </a:lnTo>
                  <a:lnTo>
                    <a:pt x="52364" y="54970"/>
                  </a:lnTo>
                  <a:lnTo>
                    <a:pt x="53075" y="55444"/>
                  </a:lnTo>
                  <a:lnTo>
                    <a:pt x="54022" y="55681"/>
                  </a:lnTo>
                  <a:lnTo>
                    <a:pt x="55444" y="55681"/>
                  </a:lnTo>
                  <a:lnTo>
                    <a:pt x="55681" y="55444"/>
                  </a:lnTo>
                  <a:lnTo>
                    <a:pt x="55681" y="54970"/>
                  </a:lnTo>
                  <a:lnTo>
                    <a:pt x="56866" y="55681"/>
                  </a:lnTo>
                  <a:lnTo>
                    <a:pt x="58287" y="56392"/>
                  </a:lnTo>
                  <a:lnTo>
                    <a:pt x="60894" y="58287"/>
                  </a:lnTo>
                  <a:lnTo>
                    <a:pt x="62078" y="59235"/>
                  </a:lnTo>
                  <a:lnTo>
                    <a:pt x="63737" y="59946"/>
                  </a:lnTo>
                  <a:lnTo>
                    <a:pt x="65159" y="60657"/>
                  </a:lnTo>
                  <a:lnTo>
                    <a:pt x="66817" y="61131"/>
                  </a:lnTo>
                  <a:lnTo>
                    <a:pt x="67765" y="61604"/>
                  </a:lnTo>
                  <a:lnTo>
                    <a:pt x="66343" y="61604"/>
                  </a:lnTo>
                  <a:lnTo>
                    <a:pt x="65869" y="61841"/>
                  </a:lnTo>
                  <a:lnTo>
                    <a:pt x="65869" y="62078"/>
                  </a:lnTo>
                  <a:lnTo>
                    <a:pt x="66580" y="62552"/>
                  </a:lnTo>
                  <a:lnTo>
                    <a:pt x="67291" y="63263"/>
                  </a:lnTo>
                  <a:lnTo>
                    <a:pt x="68002" y="63500"/>
                  </a:lnTo>
                  <a:lnTo>
                    <a:pt x="68476" y="63263"/>
                  </a:lnTo>
                  <a:lnTo>
                    <a:pt x="69187" y="63026"/>
                  </a:lnTo>
                  <a:lnTo>
                    <a:pt x="69660" y="62789"/>
                  </a:lnTo>
                  <a:lnTo>
                    <a:pt x="70134" y="62789"/>
                  </a:lnTo>
                  <a:lnTo>
                    <a:pt x="70608" y="63026"/>
                  </a:lnTo>
                  <a:lnTo>
                    <a:pt x="71082" y="63974"/>
                  </a:lnTo>
                  <a:lnTo>
                    <a:pt x="72267" y="63974"/>
                  </a:lnTo>
                  <a:lnTo>
                    <a:pt x="73451" y="64211"/>
                  </a:lnTo>
                  <a:lnTo>
                    <a:pt x="74636" y="65159"/>
                  </a:lnTo>
                  <a:lnTo>
                    <a:pt x="75821" y="65869"/>
                  </a:lnTo>
                  <a:lnTo>
                    <a:pt x="77006" y="66817"/>
                  </a:lnTo>
                  <a:lnTo>
                    <a:pt x="78427" y="67528"/>
                  </a:lnTo>
                  <a:lnTo>
                    <a:pt x="79849" y="68002"/>
                  </a:lnTo>
                  <a:lnTo>
                    <a:pt x="81744" y="68002"/>
                  </a:lnTo>
                  <a:lnTo>
                    <a:pt x="82692" y="69187"/>
                  </a:lnTo>
                  <a:lnTo>
                    <a:pt x="83877" y="70134"/>
                  </a:lnTo>
                  <a:lnTo>
                    <a:pt x="85535" y="70845"/>
                  </a:lnTo>
                  <a:lnTo>
                    <a:pt x="87194" y="71319"/>
                  </a:lnTo>
                  <a:lnTo>
                    <a:pt x="90037" y="72267"/>
                  </a:lnTo>
                  <a:lnTo>
                    <a:pt x="90985" y="72741"/>
                  </a:lnTo>
                  <a:lnTo>
                    <a:pt x="91222" y="72978"/>
                  </a:lnTo>
                  <a:lnTo>
                    <a:pt x="91459" y="73214"/>
                  </a:lnTo>
                  <a:lnTo>
                    <a:pt x="92407" y="73688"/>
                  </a:lnTo>
                  <a:lnTo>
                    <a:pt x="92881" y="73925"/>
                  </a:lnTo>
                  <a:lnTo>
                    <a:pt x="92407" y="74162"/>
                  </a:lnTo>
                  <a:lnTo>
                    <a:pt x="91222" y="74162"/>
                  </a:lnTo>
                  <a:lnTo>
                    <a:pt x="90985" y="74399"/>
                  </a:lnTo>
                  <a:lnTo>
                    <a:pt x="91459" y="74636"/>
                  </a:lnTo>
                  <a:lnTo>
                    <a:pt x="92644" y="75347"/>
                  </a:lnTo>
                  <a:lnTo>
                    <a:pt x="94539" y="75821"/>
                  </a:lnTo>
                  <a:lnTo>
                    <a:pt x="95724" y="76295"/>
                  </a:lnTo>
                  <a:lnTo>
                    <a:pt x="97619" y="77242"/>
                  </a:lnTo>
                  <a:lnTo>
                    <a:pt x="98567" y="77716"/>
                  </a:lnTo>
                  <a:lnTo>
                    <a:pt x="99515" y="77953"/>
                  </a:lnTo>
                  <a:lnTo>
                    <a:pt x="100700" y="78190"/>
                  </a:lnTo>
                  <a:lnTo>
                    <a:pt x="102121" y="78190"/>
                  </a:lnTo>
                  <a:lnTo>
                    <a:pt x="102358" y="78664"/>
                  </a:lnTo>
                  <a:lnTo>
                    <a:pt x="102595" y="79138"/>
                  </a:lnTo>
                  <a:lnTo>
                    <a:pt x="102832" y="79612"/>
                  </a:lnTo>
                  <a:lnTo>
                    <a:pt x="103306" y="79849"/>
                  </a:lnTo>
                  <a:lnTo>
                    <a:pt x="104728" y="80086"/>
                  </a:lnTo>
                  <a:lnTo>
                    <a:pt x="107571" y="80086"/>
                  </a:lnTo>
                  <a:lnTo>
                    <a:pt x="108756" y="80323"/>
                  </a:lnTo>
                  <a:lnTo>
                    <a:pt x="108993" y="80560"/>
                  </a:lnTo>
                  <a:lnTo>
                    <a:pt x="109229" y="80797"/>
                  </a:lnTo>
                  <a:lnTo>
                    <a:pt x="109466" y="81270"/>
                  </a:lnTo>
                  <a:lnTo>
                    <a:pt x="109229" y="81981"/>
                  </a:lnTo>
                  <a:lnTo>
                    <a:pt x="110651" y="82455"/>
                  </a:lnTo>
                  <a:lnTo>
                    <a:pt x="111599" y="82929"/>
                  </a:lnTo>
                  <a:lnTo>
                    <a:pt x="111836" y="82929"/>
                  </a:lnTo>
                  <a:lnTo>
                    <a:pt x="111599" y="82692"/>
                  </a:lnTo>
                  <a:lnTo>
                    <a:pt x="110414" y="81744"/>
                  </a:lnTo>
                  <a:lnTo>
                    <a:pt x="110414" y="81744"/>
                  </a:lnTo>
                  <a:lnTo>
                    <a:pt x="114205" y="82692"/>
                  </a:lnTo>
                  <a:lnTo>
                    <a:pt x="115390" y="83166"/>
                  </a:lnTo>
                  <a:lnTo>
                    <a:pt x="116812" y="84351"/>
                  </a:lnTo>
                  <a:lnTo>
                    <a:pt x="117759" y="84588"/>
                  </a:lnTo>
                  <a:lnTo>
                    <a:pt x="118233" y="84825"/>
                  </a:lnTo>
                  <a:lnTo>
                    <a:pt x="119181" y="84825"/>
                  </a:lnTo>
                  <a:lnTo>
                    <a:pt x="119418" y="84588"/>
                  </a:lnTo>
                  <a:lnTo>
                    <a:pt x="119181" y="85298"/>
                  </a:lnTo>
                  <a:lnTo>
                    <a:pt x="119655" y="85772"/>
                  </a:lnTo>
                  <a:lnTo>
                    <a:pt x="120129" y="86009"/>
                  </a:lnTo>
                  <a:lnTo>
                    <a:pt x="121076" y="86483"/>
                  </a:lnTo>
                  <a:lnTo>
                    <a:pt x="123683" y="86483"/>
                  </a:lnTo>
                  <a:lnTo>
                    <a:pt x="124868" y="86246"/>
                  </a:lnTo>
                  <a:lnTo>
                    <a:pt x="125578" y="86483"/>
                  </a:lnTo>
                  <a:lnTo>
                    <a:pt x="126052" y="86720"/>
                  </a:lnTo>
                  <a:lnTo>
                    <a:pt x="126289" y="86957"/>
                  </a:lnTo>
                  <a:lnTo>
                    <a:pt x="126289" y="87194"/>
                  </a:lnTo>
                  <a:lnTo>
                    <a:pt x="126289" y="87668"/>
                  </a:lnTo>
                  <a:lnTo>
                    <a:pt x="131502" y="89089"/>
                  </a:lnTo>
                  <a:lnTo>
                    <a:pt x="136241" y="90274"/>
                  </a:lnTo>
                  <a:lnTo>
                    <a:pt x="140506" y="91459"/>
                  </a:lnTo>
                  <a:lnTo>
                    <a:pt x="142638" y="92407"/>
                  </a:lnTo>
                  <a:lnTo>
                    <a:pt x="144534" y="93354"/>
                  </a:lnTo>
                  <a:lnTo>
                    <a:pt x="146903" y="93354"/>
                  </a:lnTo>
                  <a:lnTo>
                    <a:pt x="149272" y="93591"/>
                  </a:lnTo>
                  <a:lnTo>
                    <a:pt x="151879" y="94302"/>
                  </a:lnTo>
                  <a:lnTo>
                    <a:pt x="154485" y="95013"/>
                  </a:lnTo>
                  <a:lnTo>
                    <a:pt x="157328" y="95961"/>
                  </a:lnTo>
                  <a:lnTo>
                    <a:pt x="159935" y="96672"/>
                  </a:lnTo>
                  <a:lnTo>
                    <a:pt x="162304" y="96909"/>
                  </a:lnTo>
                  <a:lnTo>
                    <a:pt x="164674" y="96909"/>
                  </a:lnTo>
                  <a:lnTo>
                    <a:pt x="165147" y="97382"/>
                  </a:lnTo>
                  <a:lnTo>
                    <a:pt x="166095" y="97619"/>
                  </a:lnTo>
                  <a:lnTo>
                    <a:pt x="167991" y="97856"/>
                  </a:lnTo>
                  <a:lnTo>
                    <a:pt x="170123" y="97619"/>
                  </a:lnTo>
                  <a:lnTo>
                    <a:pt x="172729" y="97382"/>
                  </a:lnTo>
                  <a:lnTo>
                    <a:pt x="175099" y="97145"/>
                  </a:lnTo>
                  <a:lnTo>
                    <a:pt x="177231" y="97145"/>
                  </a:lnTo>
                  <a:lnTo>
                    <a:pt x="178179" y="97382"/>
                  </a:lnTo>
                  <a:lnTo>
                    <a:pt x="179127" y="97856"/>
                  </a:lnTo>
                  <a:lnTo>
                    <a:pt x="179838" y="98330"/>
                  </a:lnTo>
                  <a:lnTo>
                    <a:pt x="180549" y="99278"/>
                  </a:lnTo>
                  <a:lnTo>
                    <a:pt x="182681" y="99041"/>
                  </a:lnTo>
                  <a:lnTo>
                    <a:pt x="182918" y="98804"/>
                  </a:lnTo>
                  <a:lnTo>
                    <a:pt x="183155" y="98567"/>
                  </a:lnTo>
                  <a:lnTo>
                    <a:pt x="183392" y="98330"/>
                  </a:lnTo>
                  <a:lnTo>
                    <a:pt x="183392" y="97619"/>
                  </a:lnTo>
                  <a:lnTo>
                    <a:pt x="184103" y="98093"/>
                  </a:lnTo>
                  <a:lnTo>
                    <a:pt x="184340" y="98330"/>
                  </a:lnTo>
                  <a:lnTo>
                    <a:pt x="184577" y="98804"/>
                  </a:lnTo>
                  <a:lnTo>
                    <a:pt x="184340" y="99041"/>
                  </a:lnTo>
                  <a:lnTo>
                    <a:pt x="184340" y="99278"/>
                  </a:lnTo>
                  <a:lnTo>
                    <a:pt x="185761" y="99278"/>
                  </a:lnTo>
                  <a:lnTo>
                    <a:pt x="185050" y="98330"/>
                  </a:lnTo>
                  <a:lnTo>
                    <a:pt x="185050" y="97856"/>
                  </a:lnTo>
                  <a:lnTo>
                    <a:pt x="185050" y="97382"/>
                  </a:lnTo>
                  <a:lnTo>
                    <a:pt x="185524" y="96909"/>
                  </a:lnTo>
                  <a:lnTo>
                    <a:pt x="186235" y="96672"/>
                  </a:lnTo>
                  <a:lnTo>
                    <a:pt x="187183" y="96672"/>
                  </a:lnTo>
                  <a:lnTo>
                    <a:pt x="188841" y="96909"/>
                  </a:lnTo>
                  <a:lnTo>
                    <a:pt x="187657" y="96909"/>
                  </a:lnTo>
                  <a:lnTo>
                    <a:pt x="186946" y="97382"/>
                  </a:lnTo>
                  <a:lnTo>
                    <a:pt x="186472" y="98093"/>
                  </a:lnTo>
                  <a:lnTo>
                    <a:pt x="186235" y="98804"/>
                  </a:lnTo>
                  <a:lnTo>
                    <a:pt x="186235" y="99278"/>
                  </a:lnTo>
                  <a:lnTo>
                    <a:pt x="186472" y="99515"/>
                  </a:lnTo>
                  <a:lnTo>
                    <a:pt x="186946" y="99278"/>
                  </a:lnTo>
                  <a:lnTo>
                    <a:pt x="187657" y="98093"/>
                  </a:lnTo>
                  <a:lnTo>
                    <a:pt x="187894" y="98804"/>
                  </a:lnTo>
                  <a:lnTo>
                    <a:pt x="188368" y="99041"/>
                  </a:lnTo>
                  <a:lnTo>
                    <a:pt x="189078" y="98804"/>
                  </a:lnTo>
                  <a:lnTo>
                    <a:pt x="189789" y="98567"/>
                  </a:lnTo>
                  <a:lnTo>
                    <a:pt x="190974" y="98330"/>
                  </a:lnTo>
                  <a:lnTo>
                    <a:pt x="191211" y="98330"/>
                  </a:lnTo>
                  <a:lnTo>
                    <a:pt x="191448" y="98804"/>
                  </a:lnTo>
                  <a:lnTo>
                    <a:pt x="190500" y="99041"/>
                  </a:lnTo>
                  <a:lnTo>
                    <a:pt x="189789" y="99041"/>
                  </a:lnTo>
                  <a:lnTo>
                    <a:pt x="189552" y="99278"/>
                  </a:lnTo>
                  <a:lnTo>
                    <a:pt x="189315" y="99515"/>
                  </a:lnTo>
                  <a:lnTo>
                    <a:pt x="189789" y="100463"/>
                  </a:lnTo>
                  <a:lnTo>
                    <a:pt x="190974" y="99989"/>
                  </a:lnTo>
                  <a:lnTo>
                    <a:pt x="191922" y="99989"/>
                  </a:lnTo>
                  <a:lnTo>
                    <a:pt x="193106" y="100226"/>
                  </a:lnTo>
                  <a:lnTo>
                    <a:pt x="195002" y="100700"/>
                  </a:lnTo>
                  <a:lnTo>
                    <a:pt x="195239" y="100226"/>
                  </a:lnTo>
                  <a:lnTo>
                    <a:pt x="195476" y="99989"/>
                  </a:lnTo>
                  <a:lnTo>
                    <a:pt x="196187" y="99515"/>
                  </a:lnTo>
                  <a:lnTo>
                    <a:pt x="197371" y="99515"/>
                  </a:lnTo>
                  <a:lnTo>
                    <a:pt x="197608" y="99752"/>
                  </a:lnTo>
                  <a:lnTo>
                    <a:pt x="198082" y="100226"/>
                  </a:lnTo>
                  <a:lnTo>
                    <a:pt x="197845" y="99041"/>
                  </a:lnTo>
                  <a:lnTo>
                    <a:pt x="197845" y="98567"/>
                  </a:lnTo>
                  <a:lnTo>
                    <a:pt x="198556" y="98093"/>
                  </a:lnTo>
                  <a:lnTo>
                    <a:pt x="198793" y="98567"/>
                  </a:lnTo>
                  <a:lnTo>
                    <a:pt x="198793" y="99278"/>
                  </a:lnTo>
                  <a:lnTo>
                    <a:pt x="198556" y="100226"/>
                  </a:lnTo>
                  <a:lnTo>
                    <a:pt x="198319" y="100463"/>
                  </a:lnTo>
                  <a:lnTo>
                    <a:pt x="198319" y="100936"/>
                  </a:lnTo>
                  <a:lnTo>
                    <a:pt x="199504" y="100936"/>
                  </a:lnTo>
                  <a:lnTo>
                    <a:pt x="199504" y="100700"/>
                  </a:lnTo>
                  <a:lnTo>
                    <a:pt x="200215" y="100226"/>
                  </a:lnTo>
                  <a:lnTo>
                    <a:pt x="200452" y="99989"/>
                  </a:lnTo>
                  <a:lnTo>
                    <a:pt x="200452" y="99752"/>
                  </a:lnTo>
                  <a:lnTo>
                    <a:pt x="199978" y="99752"/>
                  </a:lnTo>
                  <a:lnTo>
                    <a:pt x="200215" y="99041"/>
                  </a:lnTo>
                  <a:lnTo>
                    <a:pt x="200452" y="98567"/>
                  </a:lnTo>
                  <a:lnTo>
                    <a:pt x="200688" y="98093"/>
                  </a:lnTo>
                  <a:lnTo>
                    <a:pt x="201162" y="98093"/>
                  </a:lnTo>
                  <a:lnTo>
                    <a:pt x="202110" y="98330"/>
                  </a:lnTo>
                  <a:lnTo>
                    <a:pt x="203058" y="98804"/>
                  </a:lnTo>
                  <a:lnTo>
                    <a:pt x="203769" y="99278"/>
                  </a:lnTo>
                  <a:lnTo>
                    <a:pt x="204716" y="99515"/>
                  </a:lnTo>
                  <a:lnTo>
                    <a:pt x="204953" y="99752"/>
                  </a:lnTo>
                  <a:lnTo>
                    <a:pt x="205190" y="99515"/>
                  </a:lnTo>
                  <a:lnTo>
                    <a:pt x="205427" y="99278"/>
                  </a:lnTo>
                  <a:lnTo>
                    <a:pt x="205427" y="98567"/>
                  </a:lnTo>
                  <a:lnTo>
                    <a:pt x="206375" y="98804"/>
                  </a:lnTo>
                  <a:lnTo>
                    <a:pt x="207086" y="99278"/>
                  </a:lnTo>
                  <a:lnTo>
                    <a:pt x="207323" y="99989"/>
                  </a:lnTo>
                  <a:lnTo>
                    <a:pt x="207323" y="100463"/>
                  </a:lnTo>
                  <a:lnTo>
                    <a:pt x="207086" y="100700"/>
                  </a:lnTo>
                  <a:lnTo>
                    <a:pt x="208034" y="100463"/>
                  </a:lnTo>
                  <a:lnTo>
                    <a:pt x="208507" y="100463"/>
                  </a:lnTo>
                  <a:lnTo>
                    <a:pt x="209218" y="100700"/>
                  </a:lnTo>
                  <a:lnTo>
                    <a:pt x="209929" y="101173"/>
                  </a:lnTo>
                  <a:lnTo>
                    <a:pt x="209455" y="99989"/>
                  </a:lnTo>
                  <a:lnTo>
                    <a:pt x="209692" y="99515"/>
                  </a:lnTo>
                  <a:lnTo>
                    <a:pt x="209929" y="99278"/>
                  </a:lnTo>
                  <a:lnTo>
                    <a:pt x="211351" y="99278"/>
                  </a:lnTo>
                  <a:lnTo>
                    <a:pt x="211588" y="99041"/>
                  </a:lnTo>
                  <a:lnTo>
                    <a:pt x="211588" y="98330"/>
                  </a:lnTo>
                  <a:lnTo>
                    <a:pt x="213009" y="98804"/>
                  </a:lnTo>
                  <a:lnTo>
                    <a:pt x="213957" y="99041"/>
                  </a:lnTo>
                  <a:lnTo>
                    <a:pt x="214668" y="98804"/>
                  </a:lnTo>
                  <a:lnTo>
                    <a:pt x="215379" y="98567"/>
                  </a:lnTo>
                  <a:lnTo>
                    <a:pt x="215853" y="98330"/>
                  </a:lnTo>
                  <a:lnTo>
                    <a:pt x="216563" y="98567"/>
                  </a:lnTo>
                  <a:lnTo>
                    <a:pt x="217511" y="99041"/>
                  </a:lnTo>
                  <a:lnTo>
                    <a:pt x="218696" y="99989"/>
                  </a:lnTo>
                  <a:lnTo>
                    <a:pt x="219407" y="99278"/>
                  </a:lnTo>
                  <a:lnTo>
                    <a:pt x="220828" y="98567"/>
                  </a:lnTo>
                  <a:lnTo>
                    <a:pt x="222487" y="97856"/>
                  </a:lnTo>
                  <a:lnTo>
                    <a:pt x="224146" y="97382"/>
                  </a:lnTo>
                  <a:lnTo>
                    <a:pt x="225804" y="97145"/>
                  </a:lnTo>
                  <a:lnTo>
                    <a:pt x="226752" y="97145"/>
                  </a:lnTo>
                  <a:lnTo>
                    <a:pt x="226752" y="97382"/>
                  </a:lnTo>
                  <a:lnTo>
                    <a:pt x="226752" y="97619"/>
                  </a:lnTo>
                  <a:lnTo>
                    <a:pt x="225804" y="98330"/>
                  </a:lnTo>
                  <a:lnTo>
                    <a:pt x="226278" y="98567"/>
                  </a:lnTo>
                  <a:lnTo>
                    <a:pt x="226515" y="98804"/>
                  </a:lnTo>
                  <a:lnTo>
                    <a:pt x="227463" y="98804"/>
                  </a:lnTo>
                  <a:lnTo>
                    <a:pt x="228410" y="98567"/>
                  </a:lnTo>
                  <a:lnTo>
                    <a:pt x="229358" y="98093"/>
                  </a:lnTo>
                  <a:lnTo>
                    <a:pt x="230306" y="97619"/>
                  </a:lnTo>
                  <a:lnTo>
                    <a:pt x="231491" y="97619"/>
                  </a:lnTo>
                  <a:lnTo>
                    <a:pt x="231965" y="97856"/>
                  </a:lnTo>
                  <a:lnTo>
                    <a:pt x="232438" y="98330"/>
                  </a:lnTo>
                  <a:lnTo>
                    <a:pt x="232675" y="98804"/>
                  </a:lnTo>
                  <a:lnTo>
                    <a:pt x="234097" y="98093"/>
                  </a:lnTo>
                  <a:lnTo>
                    <a:pt x="235282" y="97145"/>
                  </a:lnTo>
                  <a:lnTo>
                    <a:pt x="236940" y="95724"/>
                  </a:lnTo>
                  <a:lnTo>
                    <a:pt x="237651" y="95250"/>
                  </a:lnTo>
                  <a:lnTo>
                    <a:pt x="238362" y="95013"/>
                  </a:lnTo>
                  <a:lnTo>
                    <a:pt x="239310" y="95013"/>
                  </a:lnTo>
                  <a:lnTo>
                    <a:pt x="240494" y="95487"/>
                  </a:lnTo>
                  <a:lnTo>
                    <a:pt x="244522" y="94302"/>
                  </a:lnTo>
                  <a:lnTo>
                    <a:pt x="246892" y="93828"/>
                  </a:lnTo>
                  <a:lnTo>
                    <a:pt x="247840" y="93591"/>
                  </a:lnTo>
                  <a:lnTo>
                    <a:pt x="248787" y="93591"/>
                  </a:lnTo>
                  <a:lnTo>
                    <a:pt x="249261" y="93354"/>
                  </a:lnTo>
                  <a:lnTo>
                    <a:pt x="249024" y="93354"/>
                  </a:lnTo>
                  <a:lnTo>
                    <a:pt x="248787" y="93117"/>
                  </a:lnTo>
                  <a:lnTo>
                    <a:pt x="249024" y="92881"/>
                  </a:lnTo>
                  <a:lnTo>
                    <a:pt x="249261" y="92407"/>
                  </a:lnTo>
                  <a:lnTo>
                    <a:pt x="249498" y="92407"/>
                  </a:lnTo>
                  <a:lnTo>
                    <a:pt x="249735" y="92881"/>
                  </a:lnTo>
                  <a:lnTo>
                    <a:pt x="249972" y="93117"/>
                  </a:lnTo>
                  <a:lnTo>
                    <a:pt x="250446" y="93354"/>
                  </a:lnTo>
                  <a:lnTo>
                    <a:pt x="250920" y="93117"/>
                  </a:lnTo>
                  <a:lnTo>
                    <a:pt x="252104" y="92644"/>
                  </a:lnTo>
                  <a:lnTo>
                    <a:pt x="252341" y="92170"/>
                  </a:lnTo>
                  <a:lnTo>
                    <a:pt x="252815" y="91459"/>
                  </a:lnTo>
                  <a:lnTo>
                    <a:pt x="254711" y="90274"/>
                  </a:lnTo>
                  <a:lnTo>
                    <a:pt x="257317" y="88853"/>
                  </a:lnTo>
                  <a:lnTo>
                    <a:pt x="259924" y="87668"/>
                  </a:lnTo>
                  <a:lnTo>
                    <a:pt x="263004" y="86246"/>
                  </a:lnTo>
                  <a:lnTo>
                    <a:pt x="263004" y="86246"/>
                  </a:lnTo>
                  <a:lnTo>
                    <a:pt x="259687" y="87668"/>
                  </a:lnTo>
                  <a:lnTo>
                    <a:pt x="261819" y="86246"/>
                  </a:lnTo>
                  <a:lnTo>
                    <a:pt x="263952" y="85298"/>
                  </a:lnTo>
                  <a:lnTo>
                    <a:pt x="264425" y="85061"/>
                  </a:lnTo>
                  <a:lnTo>
                    <a:pt x="264425" y="85061"/>
                  </a:lnTo>
                  <a:lnTo>
                    <a:pt x="261819" y="85772"/>
                  </a:lnTo>
                  <a:lnTo>
                    <a:pt x="261819" y="85535"/>
                  </a:lnTo>
                  <a:lnTo>
                    <a:pt x="261819" y="85298"/>
                  </a:lnTo>
                  <a:lnTo>
                    <a:pt x="261345" y="85535"/>
                  </a:lnTo>
                  <a:lnTo>
                    <a:pt x="260871" y="85772"/>
                  </a:lnTo>
                  <a:lnTo>
                    <a:pt x="260871" y="85535"/>
                  </a:lnTo>
                  <a:lnTo>
                    <a:pt x="260634" y="85535"/>
                  </a:lnTo>
                  <a:lnTo>
                    <a:pt x="261582" y="85061"/>
                  </a:lnTo>
                  <a:lnTo>
                    <a:pt x="262767" y="84588"/>
                  </a:lnTo>
                  <a:lnTo>
                    <a:pt x="263241" y="84351"/>
                  </a:lnTo>
                  <a:lnTo>
                    <a:pt x="261819" y="84825"/>
                  </a:lnTo>
                  <a:lnTo>
                    <a:pt x="261108" y="84588"/>
                  </a:lnTo>
                  <a:lnTo>
                    <a:pt x="261582" y="84351"/>
                  </a:lnTo>
                  <a:lnTo>
                    <a:pt x="263004" y="84114"/>
                  </a:lnTo>
                  <a:lnTo>
                    <a:pt x="261819" y="84114"/>
                  </a:lnTo>
                  <a:lnTo>
                    <a:pt x="261345" y="83877"/>
                  </a:lnTo>
                  <a:lnTo>
                    <a:pt x="261582" y="83640"/>
                  </a:lnTo>
                  <a:lnTo>
                    <a:pt x="260634" y="83877"/>
                  </a:lnTo>
                  <a:lnTo>
                    <a:pt x="261345" y="83640"/>
                  </a:lnTo>
                  <a:lnTo>
                    <a:pt x="262530" y="82929"/>
                  </a:lnTo>
                  <a:lnTo>
                    <a:pt x="263004" y="82455"/>
                  </a:lnTo>
                  <a:lnTo>
                    <a:pt x="263004" y="82218"/>
                  </a:lnTo>
                  <a:lnTo>
                    <a:pt x="253526" y="82455"/>
                  </a:lnTo>
                  <a:lnTo>
                    <a:pt x="244049" y="82929"/>
                  </a:lnTo>
                  <a:lnTo>
                    <a:pt x="234808" y="83640"/>
                  </a:lnTo>
                  <a:lnTo>
                    <a:pt x="225804" y="84588"/>
                  </a:lnTo>
                  <a:lnTo>
                    <a:pt x="208034" y="86246"/>
                  </a:lnTo>
                  <a:lnTo>
                    <a:pt x="199504" y="86957"/>
                  </a:lnTo>
                  <a:lnTo>
                    <a:pt x="191211" y="87194"/>
                  </a:lnTo>
                  <a:lnTo>
                    <a:pt x="185761" y="86720"/>
                  </a:lnTo>
                  <a:lnTo>
                    <a:pt x="179838" y="86009"/>
                  </a:lnTo>
                  <a:lnTo>
                    <a:pt x="167991" y="83877"/>
                  </a:lnTo>
                  <a:lnTo>
                    <a:pt x="155433" y="81270"/>
                  </a:lnTo>
                  <a:lnTo>
                    <a:pt x="142638" y="77953"/>
                  </a:lnTo>
                  <a:lnTo>
                    <a:pt x="129606" y="74162"/>
                  </a:lnTo>
                  <a:lnTo>
                    <a:pt x="116338" y="69897"/>
                  </a:lnTo>
                  <a:lnTo>
                    <a:pt x="103069" y="64922"/>
                  </a:lnTo>
                  <a:lnTo>
                    <a:pt x="90037" y="59472"/>
                  </a:lnTo>
                  <a:lnTo>
                    <a:pt x="77006" y="53548"/>
                  </a:lnTo>
                  <a:lnTo>
                    <a:pt x="70608" y="50468"/>
                  </a:lnTo>
                  <a:lnTo>
                    <a:pt x="64448" y="47151"/>
                  </a:lnTo>
                  <a:lnTo>
                    <a:pt x="58287" y="43834"/>
                  </a:lnTo>
                  <a:lnTo>
                    <a:pt x="52364" y="40280"/>
                  </a:lnTo>
                  <a:lnTo>
                    <a:pt x="46440" y="36726"/>
                  </a:lnTo>
                  <a:lnTo>
                    <a:pt x="40754" y="33172"/>
                  </a:lnTo>
                  <a:lnTo>
                    <a:pt x="35304" y="29381"/>
                  </a:lnTo>
                  <a:lnTo>
                    <a:pt x="29854" y="25590"/>
                  </a:lnTo>
                  <a:lnTo>
                    <a:pt x="24879" y="21562"/>
                  </a:lnTo>
                  <a:lnTo>
                    <a:pt x="19903" y="17534"/>
                  </a:lnTo>
                  <a:lnTo>
                    <a:pt x="15164" y="13506"/>
                  </a:lnTo>
                  <a:lnTo>
                    <a:pt x="10662" y="9241"/>
                  </a:lnTo>
                  <a:lnTo>
                    <a:pt x="6634" y="4976"/>
                  </a:lnTo>
                  <a:lnTo>
                    <a:pt x="2606" y="711"/>
                  </a:lnTo>
                  <a:lnTo>
                    <a:pt x="1896" y="474"/>
                  </a:lnTo>
                  <a:lnTo>
                    <a:pt x="1659" y="711"/>
                  </a:lnTo>
                  <a:lnTo>
                    <a:pt x="1896" y="1185"/>
                  </a:lnTo>
                  <a:lnTo>
                    <a:pt x="2132" y="1896"/>
                  </a:lnTo>
                  <a:lnTo>
                    <a:pt x="2132" y="1896"/>
                  </a:lnTo>
                  <a:lnTo>
                    <a:pt x="1185" y="711"/>
                  </a:lnTo>
                  <a:lnTo>
                    <a:pt x="1185" y="711"/>
                  </a:lnTo>
                  <a:lnTo>
                    <a:pt x="1422" y="1185"/>
                  </a:lnTo>
                  <a:lnTo>
                    <a:pt x="948" y="474"/>
                  </a:lnTo>
                  <a:lnTo>
                    <a:pt x="711" y="711"/>
                  </a:lnTo>
                  <a:lnTo>
                    <a:pt x="948" y="948"/>
                  </a:lnTo>
                  <a:lnTo>
                    <a:pt x="474" y="474"/>
                  </a:lnTo>
                  <a:lnTo>
                    <a:pt x="474" y="474"/>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latin typeface="Albert Sans"/>
                <a:ea typeface="Albert Sans"/>
                <a:cs typeface="Albert Sans"/>
                <a:sym typeface="Albert Sans"/>
              </a:endParaRPr>
            </a:p>
          </p:txBody>
        </p:sp>
        <p:sp>
          <p:nvSpPr>
            <p:cNvPr id="2813" name="Google Shape;2813;p96">
              <a:extLst>
                <a:ext uri="{FF2B5EF4-FFF2-40B4-BE49-F238E27FC236}">
                  <a16:creationId xmlns:a16="http://schemas.microsoft.com/office/drawing/2014/main" id="{70BB9D56-8A78-7A8E-413B-18571771C6F0}"/>
                </a:ext>
              </a:extLst>
            </p:cNvPr>
            <p:cNvSpPr/>
            <p:nvPr/>
          </p:nvSpPr>
          <p:spPr>
            <a:xfrm rot="-287570" flipH="1">
              <a:off x="4549375" y="2749197"/>
              <a:ext cx="283596" cy="259881"/>
            </a:xfrm>
            <a:custGeom>
              <a:avLst/>
              <a:gdLst/>
              <a:ahLst/>
              <a:cxnLst/>
              <a:rect l="l" t="t" r="r" b="b"/>
              <a:pathLst>
                <a:path w="53549" h="49048" extrusionOk="0">
                  <a:moveTo>
                    <a:pt x="27486" y="1896"/>
                  </a:moveTo>
                  <a:lnTo>
                    <a:pt x="27723" y="2133"/>
                  </a:lnTo>
                  <a:lnTo>
                    <a:pt x="27249" y="2370"/>
                  </a:lnTo>
                  <a:lnTo>
                    <a:pt x="27249" y="2370"/>
                  </a:lnTo>
                  <a:lnTo>
                    <a:pt x="27486" y="1896"/>
                  </a:lnTo>
                  <a:close/>
                  <a:moveTo>
                    <a:pt x="31514" y="2607"/>
                  </a:moveTo>
                  <a:lnTo>
                    <a:pt x="31277" y="3081"/>
                  </a:lnTo>
                  <a:lnTo>
                    <a:pt x="31040" y="3318"/>
                  </a:lnTo>
                  <a:lnTo>
                    <a:pt x="31040" y="3318"/>
                  </a:lnTo>
                  <a:lnTo>
                    <a:pt x="31514" y="2607"/>
                  </a:lnTo>
                  <a:close/>
                  <a:moveTo>
                    <a:pt x="27959" y="2844"/>
                  </a:moveTo>
                  <a:lnTo>
                    <a:pt x="27723" y="3318"/>
                  </a:lnTo>
                  <a:lnTo>
                    <a:pt x="27486" y="2844"/>
                  </a:lnTo>
                  <a:close/>
                  <a:moveTo>
                    <a:pt x="20377" y="3081"/>
                  </a:moveTo>
                  <a:lnTo>
                    <a:pt x="20614" y="3318"/>
                  </a:lnTo>
                  <a:lnTo>
                    <a:pt x="20614" y="3555"/>
                  </a:lnTo>
                  <a:lnTo>
                    <a:pt x="20377" y="3555"/>
                  </a:lnTo>
                  <a:lnTo>
                    <a:pt x="20140" y="3318"/>
                  </a:lnTo>
                  <a:lnTo>
                    <a:pt x="20377" y="3081"/>
                  </a:lnTo>
                  <a:close/>
                  <a:moveTo>
                    <a:pt x="32935" y="4502"/>
                  </a:moveTo>
                  <a:lnTo>
                    <a:pt x="32935" y="4739"/>
                  </a:lnTo>
                  <a:lnTo>
                    <a:pt x="32698" y="4739"/>
                  </a:lnTo>
                  <a:lnTo>
                    <a:pt x="32698" y="4502"/>
                  </a:lnTo>
                  <a:close/>
                  <a:moveTo>
                    <a:pt x="3318" y="6161"/>
                  </a:moveTo>
                  <a:lnTo>
                    <a:pt x="3318" y="6398"/>
                  </a:lnTo>
                  <a:lnTo>
                    <a:pt x="3081" y="6398"/>
                  </a:lnTo>
                  <a:lnTo>
                    <a:pt x="3081" y="6161"/>
                  </a:lnTo>
                  <a:close/>
                  <a:moveTo>
                    <a:pt x="44308" y="6161"/>
                  </a:moveTo>
                  <a:lnTo>
                    <a:pt x="44308" y="6398"/>
                  </a:lnTo>
                  <a:lnTo>
                    <a:pt x="44071" y="6398"/>
                  </a:lnTo>
                  <a:lnTo>
                    <a:pt x="44308" y="6161"/>
                  </a:lnTo>
                  <a:close/>
                  <a:moveTo>
                    <a:pt x="50943" y="5450"/>
                  </a:moveTo>
                  <a:lnTo>
                    <a:pt x="50943" y="6398"/>
                  </a:lnTo>
                  <a:lnTo>
                    <a:pt x="50706" y="6398"/>
                  </a:lnTo>
                  <a:lnTo>
                    <a:pt x="50706" y="6161"/>
                  </a:lnTo>
                  <a:lnTo>
                    <a:pt x="50943" y="5450"/>
                  </a:lnTo>
                  <a:close/>
                  <a:moveTo>
                    <a:pt x="2133" y="6398"/>
                  </a:moveTo>
                  <a:lnTo>
                    <a:pt x="2370" y="6635"/>
                  </a:lnTo>
                  <a:lnTo>
                    <a:pt x="2133" y="6872"/>
                  </a:lnTo>
                  <a:lnTo>
                    <a:pt x="2133" y="6635"/>
                  </a:lnTo>
                  <a:lnTo>
                    <a:pt x="2133" y="6398"/>
                  </a:lnTo>
                  <a:close/>
                  <a:moveTo>
                    <a:pt x="3555" y="6872"/>
                  </a:moveTo>
                  <a:lnTo>
                    <a:pt x="3318" y="7109"/>
                  </a:lnTo>
                  <a:lnTo>
                    <a:pt x="3318" y="6872"/>
                  </a:lnTo>
                  <a:close/>
                  <a:moveTo>
                    <a:pt x="6398" y="7109"/>
                  </a:moveTo>
                  <a:lnTo>
                    <a:pt x="6398" y="7346"/>
                  </a:lnTo>
                  <a:lnTo>
                    <a:pt x="6161" y="7346"/>
                  </a:lnTo>
                  <a:lnTo>
                    <a:pt x="6398" y="7109"/>
                  </a:lnTo>
                  <a:close/>
                  <a:moveTo>
                    <a:pt x="22747" y="6635"/>
                  </a:moveTo>
                  <a:lnTo>
                    <a:pt x="22747" y="6872"/>
                  </a:lnTo>
                  <a:lnTo>
                    <a:pt x="22510" y="7346"/>
                  </a:lnTo>
                  <a:lnTo>
                    <a:pt x="22510" y="6872"/>
                  </a:lnTo>
                  <a:lnTo>
                    <a:pt x="22747" y="6635"/>
                  </a:lnTo>
                  <a:close/>
                  <a:moveTo>
                    <a:pt x="44071" y="7109"/>
                  </a:moveTo>
                  <a:lnTo>
                    <a:pt x="44308" y="7583"/>
                  </a:lnTo>
                  <a:lnTo>
                    <a:pt x="44071" y="7583"/>
                  </a:lnTo>
                  <a:lnTo>
                    <a:pt x="44071" y="7346"/>
                  </a:lnTo>
                  <a:lnTo>
                    <a:pt x="44071" y="7109"/>
                  </a:lnTo>
                  <a:close/>
                  <a:moveTo>
                    <a:pt x="21325" y="7583"/>
                  </a:moveTo>
                  <a:lnTo>
                    <a:pt x="21088" y="8293"/>
                  </a:lnTo>
                  <a:lnTo>
                    <a:pt x="21088" y="7820"/>
                  </a:lnTo>
                  <a:lnTo>
                    <a:pt x="21325" y="7583"/>
                  </a:lnTo>
                  <a:close/>
                  <a:moveTo>
                    <a:pt x="22510" y="8056"/>
                  </a:moveTo>
                  <a:lnTo>
                    <a:pt x="22273" y="8293"/>
                  </a:lnTo>
                  <a:lnTo>
                    <a:pt x="22273" y="8056"/>
                  </a:lnTo>
                  <a:close/>
                  <a:moveTo>
                    <a:pt x="1422" y="7583"/>
                  </a:moveTo>
                  <a:lnTo>
                    <a:pt x="1185" y="7820"/>
                  </a:lnTo>
                  <a:lnTo>
                    <a:pt x="1422" y="8056"/>
                  </a:lnTo>
                  <a:lnTo>
                    <a:pt x="1422" y="8293"/>
                  </a:lnTo>
                  <a:lnTo>
                    <a:pt x="1659" y="8530"/>
                  </a:lnTo>
                  <a:lnTo>
                    <a:pt x="948" y="8056"/>
                  </a:lnTo>
                  <a:lnTo>
                    <a:pt x="948" y="7820"/>
                  </a:lnTo>
                  <a:lnTo>
                    <a:pt x="1422" y="7583"/>
                  </a:lnTo>
                  <a:close/>
                  <a:moveTo>
                    <a:pt x="6161" y="8293"/>
                  </a:moveTo>
                  <a:lnTo>
                    <a:pt x="6161" y="8530"/>
                  </a:lnTo>
                  <a:lnTo>
                    <a:pt x="5924" y="8530"/>
                  </a:lnTo>
                  <a:lnTo>
                    <a:pt x="5924" y="8293"/>
                  </a:lnTo>
                  <a:close/>
                  <a:moveTo>
                    <a:pt x="9004" y="8293"/>
                  </a:moveTo>
                  <a:lnTo>
                    <a:pt x="9004" y="8530"/>
                  </a:lnTo>
                  <a:lnTo>
                    <a:pt x="8767" y="8530"/>
                  </a:lnTo>
                  <a:lnTo>
                    <a:pt x="8767" y="8293"/>
                  </a:lnTo>
                  <a:close/>
                  <a:moveTo>
                    <a:pt x="4028" y="8293"/>
                  </a:moveTo>
                  <a:lnTo>
                    <a:pt x="4265" y="8530"/>
                  </a:lnTo>
                  <a:lnTo>
                    <a:pt x="4028" y="8767"/>
                  </a:lnTo>
                  <a:lnTo>
                    <a:pt x="4028" y="8293"/>
                  </a:lnTo>
                  <a:close/>
                  <a:moveTo>
                    <a:pt x="51653" y="7346"/>
                  </a:moveTo>
                  <a:lnTo>
                    <a:pt x="51890" y="8056"/>
                  </a:lnTo>
                  <a:lnTo>
                    <a:pt x="51417" y="8767"/>
                  </a:lnTo>
                  <a:lnTo>
                    <a:pt x="51417" y="8530"/>
                  </a:lnTo>
                  <a:lnTo>
                    <a:pt x="51653" y="7346"/>
                  </a:lnTo>
                  <a:close/>
                  <a:moveTo>
                    <a:pt x="5687" y="8530"/>
                  </a:moveTo>
                  <a:lnTo>
                    <a:pt x="5924" y="9004"/>
                  </a:lnTo>
                  <a:lnTo>
                    <a:pt x="5924" y="9004"/>
                  </a:lnTo>
                  <a:lnTo>
                    <a:pt x="5687" y="8767"/>
                  </a:lnTo>
                  <a:lnTo>
                    <a:pt x="5687" y="8530"/>
                  </a:lnTo>
                  <a:close/>
                  <a:moveTo>
                    <a:pt x="19667" y="8056"/>
                  </a:moveTo>
                  <a:lnTo>
                    <a:pt x="19903" y="8530"/>
                  </a:lnTo>
                  <a:lnTo>
                    <a:pt x="19667" y="9004"/>
                  </a:lnTo>
                  <a:lnTo>
                    <a:pt x="19667" y="8767"/>
                  </a:lnTo>
                  <a:lnTo>
                    <a:pt x="19667" y="8056"/>
                  </a:lnTo>
                  <a:close/>
                  <a:moveTo>
                    <a:pt x="2607" y="8530"/>
                  </a:moveTo>
                  <a:lnTo>
                    <a:pt x="2607" y="8767"/>
                  </a:lnTo>
                  <a:lnTo>
                    <a:pt x="2844" y="9004"/>
                  </a:lnTo>
                  <a:lnTo>
                    <a:pt x="2370" y="9004"/>
                  </a:lnTo>
                  <a:lnTo>
                    <a:pt x="2370" y="9241"/>
                  </a:lnTo>
                  <a:lnTo>
                    <a:pt x="2133" y="8530"/>
                  </a:lnTo>
                  <a:close/>
                  <a:moveTo>
                    <a:pt x="3318" y="7820"/>
                  </a:moveTo>
                  <a:lnTo>
                    <a:pt x="3555" y="8056"/>
                  </a:lnTo>
                  <a:lnTo>
                    <a:pt x="3555" y="8530"/>
                  </a:lnTo>
                  <a:lnTo>
                    <a:pt x="3318" y="9004"/>
                  </a:lnTo>
                  <a:lnTo>
                    <a:pt x="2844" y="9241"/>
                  </a:lnTo>
                  <a:lnTo>
                    <a:pt x="3081" y="8767"/>
                  </a:lnTo>
                  <a:lnTo>
                    <a:pt x="3081" y="8530"/>
                  </a:lnTo>
                  <a:lnTo>
                    <a:pt x="3318" y="8293"/>
                  </a:lnTo>
                  <a:lnTo>
                    <a:pt x="3318" y="7820"/>
                  </a:lnTo>
                  <a:close/>
                  <a:moveTo>
                    <a:pt x="4976" y="8767"/>
                  </a:moveTo>
                  <a:lnTo>
                    <a:pt x="4976" y="9004"/>
                  </a:lnTo>
                  <a:lnTo>
                    <a:pt x="4739" y="9241"/>
                  </a:lnTo>
                  <a:lnTo>
                    <a:pt x="4739" y="9004"/>
                  </a:lnTo>
                  <a:lnTo>
                    <a:pt x="4739" y="8767"/>
                  </a:lnTo>
                  <a:close/>
                  <a:moveTo>
                    <a:pt x="7583" y="9004"/>
                  </a:moveTo>
                  <a:lnTo>
                    <a:pt x="7583" y="9241"/>
                  </a:lnTo>
                  <a:lnTo>
                    <a:pt x="7346" y="9241"/>
                  </a:lnTo>
                  <a:lnTo>
                    <a:pt x="7346" y="9004"/>
                  </a:lnTo>
                  <a:close/>
                  <a:moveTo>
                    <a:pt x="4028" y="9004"/>
                  </a:moveTo>
                  <a:lnTo>
                    <a:pt x="4265" y="9241"/>
                  </a:lnTo>
                  <a:lnTo>
                    <a:pt x="4028" y="9478"/>
                  </a:lnTo>
                  <a:lnTo>
                    <a:pt x="4028" y="9241"/>
                  </a:lnTo>
                  <a:lnTo>
                    <a:pt x="4028" y="9004"/>
                  </a:lnTo>
                  <a:close/>
                  <a:moveTo>
                    <a:pt x="9715" y="9241"/>
                  </a:moveTo>
                  <a:lnTo>
                    <a:pt x="9715" y="9478"/>
                  </a:lnTo>
                  <a:lnTo>
                    <a:pt x="9478" y="9478"/>
                  </a:lnTo>
                  <a:lnTo>
                    <a:pt x="9478" y="9241"/>
                  </a:lnTo>
                  <a:close/>
                  <a:moveTo>
                    <a:pt x="21325" y="9004"/>
                  </a:moveTo>
                  <a:lnTo>
                    <a:pt x="21562" y="9241"/>
                  </a:lnTo>
                  <a:lnTo>
                    <a:pt x="21325" y="9478"/>
                  </a:lnTo>
                  <a:lnTo>
                    <a:pt x="21325" y="9241"/>
                  </a:lnTo>
                  <a:lnTo>
                    <a:pt x="21325" y="9004"/>
                  </a:lnTo>
                  <a:close/>
                  <a:moveTo>
                    <a:pt x="29618" y="9241"/>
                  </a:moveTo>
                  <a:lnTo>
                    <a:pt x="29381" y="9478"/>
                  </a:lnTo>
                  <a:lnTo>
                    <a:pt x="29381" y="9241"/>
                  </a:lnTo>
                  <a:close/>
                  <a:moveTo>
                    <a:pt x="33646" y="9004"/>
                  </a:moveTo>
                  <a:lnTo>
                    <a:pt x="33883" y="9241"/>
                  </a:lnTo>
                  <a:lnTo>
                    <a:pt x="33646" y="9478"/>
                  </a:lnTo>
                  <a:lnTo>
                    <a:pt x="33646" y="9004"/>
                  </a:lnTo>
                  <a:close/>
                  <a:moveTo>
                    <a:pt x="38148" y="9004"/>
                  </a:moveTo>
                  <a:lnTo>
                    <a:pt x="38148" y="9241"/>
                  </a:lnTo>
                  <a:lnTo>
                    <a:pt x="37911" y="9478"/>
                  </a:lnTo>
                  <a:lnTo>
                    <a:pt x="38148" y="9004"/>
                  </a:lnTo>
                  <a:close/>
                  <a:moveTo>
                    <a:pt x="3555" y="9478"/>
                  </a:moveTo>
                  <a:lnTo>
                    <a:pt x="4028" y="9715"/>
                  </a:lnTo>
                  <a:lnTo>
                    <a:pt x="3555" y="9715"/>
                  </a:lnTo>
                  <a:lnTo>
                    <a:pt x="3555" y="9478"/>
                  </a:lnTo>
                  <a:close/>
                  <a:moveTo>
                    <a:pt x="5213" y="9004"/>
                  </a:moveTo>
                  <a:lnTo>
                    <a:pt x="5213" y="9715"/>
                  </a:lnTo>
                  <a:lnTo>
                    <a:pt x="4976" y="9715"/>
                  </a:lnTo>
                  <a:lnTo>
                    <a:pt x="4976" y="9241"/>
                  </a:lnTo>
                  <a:lnTo>
                    <a:pt x="5213" y="9004"/>
                  </a:lnTo>
                  <a:close/>
                  <a:moveTo>
                    <a:pt x="28196" y="8767"/>
                  </a:moveTo>
                  <a:lnTo>
                    <a:pt x="28196" y="9478"/>
                  </a:lnTo>
                  <a:lnTo>
                    <a:pt x="27959" y="9715"/>
                  </a:lnTo>
                  <a:lnTo>
                    <a:pt x="27959" y="9004"/>
                  </a:lnTo>
                  <a:lnTo>
                    <a:pt x="28196" y="8767"/>
                  </a:lnTo>
                  <a:close/>
                  <a:moveTo>
                    <a:pt x="5687" y="9241"/>
                  </a:moveTo>
                  <a:lnTo>
                    <a:pt x="5687" y="9715"/>
                  </a:lnTo>
                  <a:lnTo>
                    <a:pt x="5450" y="9952"/>
                  </a:lnTo>
                  <a:lnTo>
                    <a:pt x="5213" y="9952"/>
                  </a:lnTo>
                  <a:lnTo>
                    <a:pt x="5450" y="9478"/>
                  </a:lnTo>
                  <a:lnTo>
                    <a:pt x="5687" y="9241"/>
                  </a:lnTo>
                  <a:close/>
                  <a:moveTo>
                    <a:pt x="9004" y="9241"/>
                  </a:moveTo>
                  <a:lnTo>
                    <a:pt x="9004" y="9715"/>
                  </a:lnTo>
                  <a:lnTo>
                    <a:pt x="8767" y="9952"/>
                  </a:lnTo>
                  <a:lnTo>
                    <a:pt x="8767" y="9478"/>
                  </a:lnTo>
                  <a:lnTo>
                    <a:pt x="9004" y="9241"/>
                  </a:lnTo>
                  <a:close/>
                  <a:moveTo>
                    <a:pt x="32224" y="9004"/>
                  </a:moveTo>
                  <a:lnTo>
                    <a:pt x="31751" y="9952"/>
                  </a:lnTo>
                  <a:lnTo>
                    <a:pt x="31987" y="9241"/>
                  </a:lnTo>
                  <a:lnTo>
                    <a:pt x="31987" y="9004"/>
                  </a:lnTo>
                  <a:close/>
                  <a:moveTo>
                    <a:pt x="30329" y="8530"/>
                  </a:moveTo>
                  <a:lnTo>
                    <a:pt x="30329" y="9952"/>
                  </a:lnTo>
                  <a:lnTo>
                    <a:pt x="29855" y="10426"/>
                  </a:lnTo>
                  <a:lnTo>
                    <a:pt x="29855" y="9952"/>
                  </a:lnTo>
                  <a:lnTo>
                    <a:pt x="30329" y="8530"/>
                  </a:lnTo>
                  <a:close/>
                  <a:moveTo>
                    <a:pt x="12795" y="10663"/>
                  </a:moveTo>
                  <a:lnTo>
                    <a:pt x="13032" y="10900"/>
                  </a:lnTo>
                  <a:lnTo>
                    <a:pt x="12795" y="11137"/>
                  </a:lnTo>
                  <a:lnTo>
                    <a:pt x="12795" y="10663"/>
                  </a:lnTo>
                  <a:close/>
                  <a:moveTo>
                    <a:pt x="23221" y="10426"/>
                  </a:moveTo>
                  <a:lnTo>
                    <a:pt x="23695" y="10663"/>
                  </a:lnTo>
                  <a:lnTo>
                    <a:pt x="23458" y="10900"/>
                  </a:lnTo>
                  <a:lnTo>
                    <a:pt x="23221" y="11137"/>
                  </a:lnTo>
                  <a:lnTo>
                    <a:pt x="23221" y="10900"/>
                  </a:lnTo>
                  <a:lnTo>
                    <a:pt x="23221" y="10426"/>
                  </a:lnTo>
                  <a:close/>
                  <a:moveTo>
                    <a:pt x="22273" y="10663"/>
                  </a:moveTo>
                  <a:lnTo>
                    <a:pt x="21799" y="12084"/>
                  </a:lnTo>
                  <a:lnTo>
                    <a:pt x="21799" y="11137"/>
                  </a:lnTo>
                  <a:lnTo>
                    <a:pt x="21799" y="10900"/>
                  </a:lnTo>
                  <a:lnTo>
                    <a:pt x="22273" y="10663"/>
                  </a:lnTo>
                  <a:close/>
                  <a:moveTo>
                    <a:pt x="33883" y="12084"/>
                  </a:moveTo>
                  <a:lnTo>
                    <a:pt x="34120" y="12321"/>
                  </a:lnTo>
                  <a:lnTo>
                    <a:pt x="33883" y="12321"/>
                  </a:lnTo>
                  <a:lnTo>
                    <a:pt x="33883" y="12084"/>
                  </a:lnTo>
                  <a:close/>
                  <a:moveTo>
                    <a:pt x="24405" y="10663"/>
                  </a:moveTo>
                  <a:lnTo>
                    <a:pt x="24642" y="11611"/>
                  </a:lnTo>
                  <a:lnTo>
                    <a:pt x="24405" y="12084"/>
                  </a:lnTo>
                  <a:lnTo>
                    <a:pt x="24168" y="12558"/>
                  </a:lnTo>
                  <a:lnTo>
                    <a:pt x="24405" y="10900"/>
                  </a:lnTo>
                  <a:lnTo>
                    <a:pt x="24405" y="10663"/>
                  </a:lnTo>
                  <a:close/>
                  <a:moveTo>
                    <a:pt x="21799" y="12321"/>
                  </a:moveTo>
                  <a:lnTo>
                    <a:pt x="21799" y="12558"/>
                  </a:lnTo>
                  <a:lnTo>
                    <a:pt x="21799" y="12795"/>
                  </a:lnTo>
                  <a:lnTo>
                    <a:pt x="21325" y="12795"/>
                  </a:lnTo>
                  <a:lnTo>
                    <a:pt x="21325" y="12558"/>
                  </a:lnTo>
                  <a:lnTo>
                    <a:pt x="21562" y="12321"/>
                  </a:lnTo>
                  <a:close/>
                  <a:moveTo>
                    <a:pt x="26775" y="12558"/>
                  </a:moveTo>
                  <a:lnTo>
                    <a:pt x="26538" y="12795"/>
                  </a:lnTo>
                  <a:lnTo>
                    <a:pt x="26538" y="12558"/>
                  </a:lnTo>
                  <a:close/>
                  <a:moveTo>
                    <a:pt x="36015" y="12558"/>
                  </a:moveTo>
                  <a:lnTo>
                    <a:pt x="35778" y="13032"/>
                  </a:lnTo>
                  <a:lnTo>
                    <a:pt x="35778" y="12558"/>
                  </a:lnTo>
                  <a:close/>
                  <a:moveTo>
                    <a:pt x="22273" y="12558"/>
                  </a:moveTo>
                  <a:lnTo>
                    <a:pt x="22510" y="12795"/>
                  </a:lnTo>
                  <a:lnTo>
                    <a:pt x="22273" y="13269"/>
                  </a:lnTo>
                  <a:lnTo>
                    <a:pt x="22273" y="12558"/>
                  </a:lnTo>
                  <a:close/>
                  <a:moveTo>
                    <a:pt x="38148" y="12795"/>
                  </a:moveTo>
                  <a:lnTo>
                    <a:pt x="38148" y="13032"/>
                  </a:lnTo>
                  <a:lnTo>
                    <a:pt x="37911" y="13269"/>
                  </a:lnTo>
                  <a:lnTo>
                    <a:pt x="37911" y="12795"/>
                  </a:lnTo>
                  <a:close/>
                  <a:moveTo>
                    <a:pt x="28907" y="12795"/>
                  </a:moveTo>
                  <a:lnTo>
                    <a:pt x="28670" y="13743"/>
                  </a:lnTo>
                  <a:lnTo>
                    <a:pt x="28670" y="13269"/>
                  </a:lnTo>
                  <a:lnTo>
                    <a:pt x="28907" y="12795"/>
                  </a:lnTo>
                  <a:close/>
                  <a:moveTo>
                    <a:pt x="36726" y="12795"/>
                  </a:moveTo>
                  <a:lnTo>
                    <a:pt x="36963" y="13506"/>
                  </a:lnTo>
                  <a:lnTo>
                    <a:pt x="36726" y="13743"/>
                  </a:lnTo>
                  <a:lnTo>
                    <a:pt x="36726" y="12795"/>
                  </a:lnTo>
                  <a:close/>
                  <a:moveTo>
                    <a:pt x="34831" y="13743"/>
                  </a:moveTo>
                  <a:lnTo>
                    <a:pt x="34831" y="13980"/>
                  </a:lnTo>
                  <a:lnTo>
                    <a:pt x="34594" y="13980"/>
                  </a:lnTo>
                  <a:lnTo>
                    <a:pt x="34594" y="13743"/>
                  </a:lnTo>
                  <a:close/>
                  <a:moveTo>
                    <a:pt x="39806" y="13980"/>
                  </a:moveTo>
                  <a:lnTo>
                    <a:pt x="40043" y="14217"/>
                  </a:lnTo>
                  <a:lnTo>
                    <a:pt x="39806" y="14217"/>
                  </a:lnTo>
                  <a:lnTo>
                    <a:pt x="39806" y="13980"/>
                  </a:lnTo>
                  <a:close/>
                  <a:moveTo>
                    <a:pt x="26064" y="13506"/>
                  </a:moveTo>
                  <a:lnTo>
                    <a:pt x="26064" y="14454"/>
                  </a:lnTo>
                  <a:lnTo>
                    <a:pt x="25827" y="14454"/>
                  </a:lnTo>
                  <a:lnTo>
                    <a:pt x="26064" y="13506"/>
                  </a:lnTo>
                  <a:close/>
                  <a:moveTo>
                    <a:pt x="29618" y="13506"/>
                  </a:moveTo>
                  <a:lnTo>
                    <a:pt x="29618" y="13980"/>
                  </a:lnTo>
                  <a:lnTo>
                    <a:pt x="29381" y="14454"/>
                  </a:lnTo>
                  <a:lnTo>
                    <a:pt x="29381" y="13980"/>
                  </a:lnTo>
                  <a:lnTo>
                    <a:pt x="29381" y="13506"/>
                  </a:lnTo>
                  <a:close/>
                  <a:moveTo>
                    <a:pt x="42413" y="14217"/>
                  </a:moveTo>
                  <a:lnTo>
                    <a:pt x="42413" y="14454"/>
                  </a:lnTo>
                  <a:lnTo>
                    <a:pt x="42176" y="14454"/>
                  </a:lnTo>
                  <a:lnTo>
                    <a:pt x="42413" y="14217"/>
                  </a:lnTo>
                  <a:close/>
                  <a:moveTo>
                    <a:pt x="37437" y="13269"/>
                  </a:moveTo>
                  <a:lnTo>
                    <a:pt x="37674" y="13743"/>
                  </a:lnTo>
                  <a:lnTo>
                    <a:pt x="37437" y="14454"/>
                  </a:lnTo>
                  <a:lnTo>
                    <a:pt x="37200" y="14691"/>
                  </a:lnTo>
                  <a:lnTo>
                    <a:pt x="37200" y="14217"/>
                  </a:lnTo>
                  <a:lnTo>
                    <a:pt x="37437" y="14217"/>
                  </a:lnTo>
                  <a:lnTo>
                    <a:pt x="37437" y="13743"/>
                  </a:lnTo>
                  <a:lnTo>
                    <a:pt x="37437" y="13269"/>
                  </a:lnTo>
                  <a:close/>
                  <a:moveTo>
                    <a:pt x="29855" y="13980"/>
                  </a:moveTo>
                  <a:lnTo>
                    <a:pt x="29855" y="14691"/>
                  </a:lnTo>
                  <a:lnTo>
                    <a:pt x="29855" y="14928"/>
                  </a:lnTo>
                  <a:lnTo>
                    <a:pt x="29618" y="14691"/>
                  </a:lnTo>
                  <a:lnTo>
                    <a:pt x="29855" y="13980"/>
                  </a:lnTo>
                  <a:close/>
                  <a:moveTo>
                    <a:pt x="36489" y="14454"/>
                  </a:moveTo>
                  <a:lnTo>
                    <a:pt x="36252" y="14928"/>
                  </a:lnTo>
                  <a:lnTo>
                    <a:pt x="36252" y="14691"/>
                  </a:lnTo>
                  <a:lnTo>
                    <a:pt x="36252" y="14454"/>
                  </a:lnTo>
                  <a:close/>
                  <a:moveTo>
                    <a:pt x="41228" y="14217"/>
                  </a:moveTo>
                  <a:lnTo>
                    <a:pt x="40991" y="14928"/>
                  </a:lnTo>
                  <a:lnTo>
                    <a:pt x="40991" y="14454"/>
                  </a:lnTo>
                  <a:lnTo>
                    <a:pt x="41228" y="14217"/>
                  </a:lnTo>
                  <a:close/>
                  <a:moveTo>
                    <a:pt x="39570" y="15402"/>
                  </a:moveTo>
                  <a:lnTo>
                    <a:pt x="39570" y="15639"/>
                  </a:lnTo>
                  <a:lnTo>
                    <a:pt x="39570" y="15876"/>
                  </a:lnTo>
                  <a:lnTo>
                    <a:pt x="39333" y="15639"/>
                  </a:lnTo>
                  <a:lnTo>
                    <a:pt x="39096" y="15639"/>
                  </a:lnTo>
                  <a:lnTo>
                    <a:pt x="39096" y="15402"/>
                  </a:lnTo>
                  <a:lnTo>
                    <a:pt x="39333" y="15402"/>
                  </a:lnTo>
                  <a:lnTo>
                    <a:pt x="39333" y="15639"/>
                  </a:lnTo>
                  <a:lnTo>
                    <a:pt x="39570" y="15402"/>
                  </a:lnTo>
                  <a:close/>
                  <a:moveTo>
                    <a:pt x="40517" y="15876"/>
                  </a:moveTo>
                  <a:lnTo>
                    <a:pt x="40517" y="16112"/>
                  </a:lnTo>
                  <a:lnTo>
                    <a:pt x="40280" y="16112"/>
                  </a:lnTo>
                  <a:lnTo>
                    <a:pt x="40517" y="15876"/>
                  </a:lnTo>
                  <a:close/>
                  <a:moveTo>
                    <a:pt x="41228" y="16586"/>
                  </a:moveTo>
                  <a:lnTo>
                    <a:pt x="41228" y="16823"/>
                  </a:lnTo>
                  <a:lnTo>
                    <a:pt x="40991" y="16823"/>
                  </a:lnTo>
                  <a:lnTo>
                    <a:pt x="40991" y="16586"/>
                  </a:lnTo>
                  <a:close/>
                  <a:moveTo>
                    <a:pt x="40043" y="16349"/>
                  </a:moveTo>
                  <a:lnTo>
                    <a:pt x="40517" y="16823"/>
                  </a:lnTo>
                  <a:lnTo>
                    <a:pt x="40517" y="17060"/>
                  </a:lnTo>
                  <a:lnTo>
                    <a:pt x="40043" y="16823"/>
                  </a:lnTo>
                  <a:lnTo>
                    <a:pt x="40043" y="16349"/>
                  </a:lnTo>
                  <a:close/>
                  <a:moveTo>
                    <a:pt x="40280" y="17297"/>
                  </a:moveTo>
                  <a:lnTo>
                    <a:pt x="40280" y="17534"/>
                  </a:lnTo>
                  <a:lnTo>
                    <a:pt x="40517" y="17534"/>
                  </a:lnTo>
                  <a:lnTo>
                    <a:pt x="40517" y="17771"/>
                  </a:lnTo>
                  <a:lnTo>
                    <a:pt x="39806" y="17297"/>
                  </a:lnTo>
                  <a:close/>
                  <a:moveTo>
                    <a:pt x="35068" y="22273"/>
                  </a:moveTo>
                  <a:lnTo>
                    <a:pt x="35542" y="22510"/>
                  </a:lnTo>
                  <a:lnTo>
                    <a:pt x="36015" y="22747"/>
                  </a:lnTo>
                  <a:lnTo>
                    <a:pt x="36015" y="22984"/>
                  </a:lnTo>
                  <a:lnTo>
                    <a:pt x="35068" y="22273"/>
                  </a:lnTo>
                  <a:close/>
                  <a:moveTo>
                    <a:pt x="35778" y="22984"/>
                  </a:moveTo>
                  <a:lnTo>
                    <a:pt x="36015" y="23221"/>
                  </a:lnTo>
                  <a:lnTo>
                    <a:pt x="36252" y="23458"/>
                  </a:lnTo>
                  <a:lnTo>
                    <a:pt x="35778" y="23458"/>
                  </a:lnTo>
                  <a:lnTo>
                    <a:pt x="35542" y="23221"/>
                  </a:lnTo>
                  <a:lnTo>
                    <a:pt x="35778" y="22984"/>
                  </a:lnTo>
                  <a:close/>
                  <a:moveTo>
                    <a:pt x="40280" y="23221"/>
                  </a:moveTo>
                  <a:lnTo>
                    <a:pt x="40991" y="23695"/>
                  </a:lnTo>
                  <a:lnTo>
                    <a:pt x="40280" y="23458"/>
                  </a:lnTo>
                  <a:lnTo>
                    <a:pt x="40043" y="23221"/>
                  </a:lnTo>
                  <a:close/>
                  <a:moveTo>
                    <a:pt x="34831" y="24168"/>
                  </a:moveTo>
                  <a:lnTo>
                    <a:pt x="35068" y="24405"/>
                  </a:lnTo>
                  <a:lnTo>
                    <a:pt x="35068" y="24642"/>
                  </a:lnTo>
                  <a:lnTo>
                    <a:pt x="34831" y="24405"/>
                  </a:lnTo>
                  <a:lnTo>
                    <a:pt x="34831" y="24168"/>
                  </a:lnTo>
                  <a:close/>
                  <a:moveTo>
                    <a:pt x="36489" y="24168"/>
                  </a:moveTo>
                  <a:lnTo>
                    <a:pt x="36726" y="24405"/>
                  </a:lnTo>
                  <a:lnTo>
                    <a:pt x="36963" y="24642"/>
                  </a:lnTo>
                  <a:lnTo>
                    <a:pt x="36726" y="24642"/>
                  </a:lnTo>
                  <a:lnTo>
                    <a:pt x="36489" y="24405"/>
                  </a:lnTo>
                  <a:lnTo>
                    <a:pt x="36489" y="24168"/>
                  </a:lnTo>
                  <a:close/>
                  <a:moveTo>
                    <a:pt x="36252" y="23695"/>
                  </a:moveTo>
                  <a:lnTo>
                    <a:pt x="37200" y="23931"/>
                  </a:lnTo>
                  <a:lnTo>
                    <a:pt x="37437" y="24168"/>
                  </a:lnTo>
                  <a:lnTo>
                    <a:pt x="37674" y="24642"/>
                  </a:lnTo>
                  <a:lnTo>
                    <a:pt x="36252" y="23695"/>
                  </a:lnTo>
                  <a:close/>
                  <a:moveTo>
                    <a:pt x="39333" y="24405"/>
                  </a:moveTo>
                  <a:lnTo>
                    <a:pt x="39333" y="24642"/>
                  </a:lnTo>
                  <a:lnTo>
                    <a:pt x="39096" y="24405"/>
                  </a:lnTo>
                  <a:close/>
                  <a:moveTo>
                    <a:pt x="40280" y="24642"/>
                  </a:moveTo>
                  <a:lnTo>
                    <a:pt x="40754" y="24879"/>
                  </a:lnTo>
                  <a:lnTo>
                    <a:pt x="40991" y="25116"/>
                  </a:lnTo>
                  <a:lnTo>
                    <a:pt x="40754" y="25116"/>
                  </a:lnTo>
                  <a:lnTo>
                    <a:pt x="40280" y="24642"/>
                  </a:lnTo>
                  <a:close/>
                  <a:moveTo>
                    <a:pt x="36726" y="25353"/>
                  </a:moveTo>
                  <a:lnTo>
                    <a:pt x="37674" y="25590"/>
                  </a:lnTo>
                  <a:lnTo>
                    <a:pt x="37200" y="25827"/>
                  </a:lnTo>
                  <a:lnTo>
                    <a:pt x="36726" y="25590"/>
                  </a:lnTo>
                  <a:lnTo>
                    <a:pt x="36726" y="25353"/>
                  </a:lnTo>
                  <a:close/>
                  <a:moveTo>
                    <a:pt x="39806" y="25590"/>
                  </a:moveTo>
                  <a:lnTo>
                    <a:pt x="40043" y="25827"/>
                  </a:lnTo>
                  <a:lnTo>
                    <a:pt x="39806" y="25827"/>
                  </a:lnTo>
                  <a:lnTo>
                    <a:pt x="39806" y="25590"/>
                  </a:lnTo>
                  <a:close/>
                  <a:moveTo>
                    <a:pt x="35068" y="25353"/>
                  </a:moveTo>
                  <a:lnTo>
                    <a:pt x="36489" y="26301"/>
                  </a:lnTo>
                  <a:lnTo>
                    <a:pt x="35778" y="26301"/>
                  </a:lnTo>
                  <a:lnTo>
                    <a:pt x="35068" y="25353"/>
                  </a:lnTo>
                  <a:close/>
                  <a:moveTo>
                    <a:pt x="32935" y="26064"/>
                  </a:moveTo>
                  <a:lnTo>
                    <a:pt x="33646" y="26538"/>
                  </a:lnTo>
                  <a:lnTo>
                    <a:pt x="32698" y="26064"/>
                  </a:lnTo>
                  <a:close/>
                  <a:moveTo>
                    <a:pt x="45493" y="26301"/>
                  </a:moveTo>
                  <a:lnTo>
                    <a:pt x="45256" y="26538"/>
                  </a:lnTo>
                  <a:lnTo>
                    <a:pt x="45019" y="26301"/>
                  </a:lnTo>
                  <a:close/>
                  <a:moveTo>
                    <a:pt x="34357" y="27249"/>
                  </a:moveTo>
                  <a:lnTo>
                    <a:pt x="34357" y="27486"/>
                  </a:lnTo>
                  <a:lnTo>
                    <a:pt x="34120" y="27249"/>
                  </a:lnTo>
                  <a:close/>
                  <a:moveTo>
                    <a:pt x="32698" y="28670"/>
                  </a:moveTo>
                  <a:lnTo>
                    <a:pt x="33172" y="28907"/>
                  </a:lnTo>
                  <a:lnTo>
                    <a:pt x="33409" y="29144"/>
                  </a:lnTo>
                  <a:lnTo>
                    <a:pt x="32698" y="28670"/>
                  </a:lnTo>
                  <a:close/>
                  <a:moveTo>
                    <a:pt x="31751" y="28907"/>
                  </a:moveTo>
                  <a:lnTo>
                    <a:pt x="31751" y="28907"/>
                  </a:lnTo>
                  <a:lnTo>
                    <a:pt x="32224" y="29381"/>
                  </a:lnTo>
                  <a:lnTo>
                    <a:pt x="31277" y="29144"/>
                  </a:lnTo>
                  <a:lnTo>
                    <a:pt x="31514" y="28907"/>
                  </a:lnTo>
                  <a:close/>
                  <a:moveTo>
                    <a:pt x="34357" y="29381"/>
                  </a:moveTo>
                  <a:lnTo>
                    <a:pt x="34594" y="29618"/>
                  </a:lnTo>
                  <a:lnTo>
                    <a:pt x="34831" y="29855"/>
                  </a:lnTo>
                  <a:lnTo>
                    <a:pt x="34357" y="29618"/>
                  </a:lnTo>
                  <a:lnTo>
                    <a:pt x="34357" y="29381"/>
                  </a:lnTo>
                  <a:close/>
                  <a:moveTo>
                    <a:pt x="36252" y="29381"/>
                  </a:moveTo>
                  <a:lnTo>
                    <a:pt x="36963" y="29618"/>
                  </a:lnTo>
                  <a:lnTo>
                    <a:pt x="37437" y="30092"/>
                  </a:lnTo>
                  <a:lnTo>
                    <a:pt x="37674" y="30329"/>
                  </a:lnTo>
                  <a:lnTo>
                    <a:pt x="36726" y="30092"/>
                  </a:lnTo>
                  <a:lnTo>
                    <a:pt x="36963" y="30092"/>
                  </a:lnTo>
                  <a:lnTo>
                    <a:pt x="36726" y="29855"/>
                  </a:lnTo>
                  <a:lnTo>
                    <a:pt x="36252" y="29381"/>
                  </a:lnTo>
                  <a:close/>
                  <a:moveTo>
                    <a:pt x="43124" y="30566"/>
                  </a:moveTo>
                  <a:lnTo>
                    <a:pt x="43124" y="30803"/>
                  </a:lnTo>
                  <a:lnTo>
                    <a:pt x="42887" y="30566"/>
                  </a:lnTo>
                  <a:close/>
                  <a:moveTo>
                    <a:pt x="36726" y="31040"/>
                  </a:moveTo>
                  <a:lnTo>
                    <a:pt x="36963" y="31277"/>
                  </a:lnTo>
                  <a:lnTo>
                    <a:pt x="36726" y="31277"/>
                  </a:lnTo>
                  <a:lnTo>
                    <a:pt x="36489" y="31040"/>
                  </a:lnTo>
                  <a:close/>
                  <a:moveTo>
                    <a:pt x="36015" y="31040"/>
                  </a:moveTo>
                  <a:lnTo>
                    <a:pt x="37200" y="31987"/>
                  </a:lnTo>
                  <a:lnTo>
                    <a:pt x="36726" y="31987"/>
                  </a:lnTo>
                  <a:lnTo>
                    <a:pt x="36015" y="31514"/>
                  </a:lnTo>
                  <a:lnTo>
                    <a:pt x="35778" y="31040"/>
                  </a:lnTo>
                  <a:close/>
                  <a:moveTo>
                    <a:pt x="29381" y="31987"/>
                  </a:moveTo>
                  <a:lnTo>
                    <a:pt x="29855" y="32224"/>
                  </a:lnTo>
                  <a:lnTo>
                    <a:pt x="29855" y="32461"/>
                  </a:lnTo>
                  <a:lnTo>
                    <a:pt x="29381" y="31987"/>
                  </a:lnTo>
                  <a:close/>
                  <a:moveTo>
                    <a:pt x="43834" y="32224"/>
                  </a:moveTo>
                  <a:lnTo>
                    <a:pt x="43598" y="32698"/>
                  </a:lnTo>
                  <a:lnTo>
                    <a:pt x="43124" y="32224"/>
                  </a:lnTo>
                  <a:close/>
                  <a:moveTo>
                    <a:pt x="31277" y="33409"/>
                  </a:moveTo>
                  <a:lnTo>
                    <a:pt x="31040" y="33646"/>
                  </a:lnTo>
                  <a:lnTo>
                    <a:pt x="30803" y="33409"/>
                  </a:lnTo>
                  <a:close/>
                  <a:moveTo>
                    <a:pt x="32461" y="33409"/>
                  </a:moveTo>
                  <a:lnTo>
                    <a:pt x="32698" y="33646"/>
                  </a:lnTo>
                  <a:lnTo>
                    <a:pt x="32461" y="33646"/>
                  </a:lnTo>
                  <a:lnTo>
                    <a:pt x="32461" y="33409"/>
                  </a:lnTo>
                  <a:close/>
                  <a:moveTo>
                    <a:pt x="35542" y="32698"/>
                  </a:moveTo>
                  <a:lnTo>
                    <a:pt x="36252" y="33172"/>
                  </a:lnTo>
                  <a:lnTo>
                    <a:pt x="36252" y="33409"/>
                  </a:lnTo>
                  <a:lnTo>
                    <a:pt x="36252" y="33646"/>
                  </a:lnTo>
                  <a:lnTo>
                    <a:pt x="35542" y="32698"/>
                  </a:lnTo>
                  <a:close/>
                  <a:moveTo>
                    <a:pt x="29618" y="34120"/>
                  </a:moveTo>
                  <a:lnTo>
                    <a:pt x="29855" y="34357"/>
                  </a:lnTo>
                  <a:lnTo>
                    <a:pt x="30092" y="34594"/>
                  </a:lnTo>
                  <a:lnTo>
                    <a:pt x="29855" y="34594"/>
                  </a:lnTo>
                  <a:lnTo>
                    <a:pt x="29618" y="34357"/>
                  </a:lnTo>
                  <a:lnTo>
                    <a:pt x="29618" y="34120"/>
                  </a:lnTo>
                  <a:close/>
                  <a:moveTo>
                    <a:pt x="35305" y="34357"/>
                  </a:moveTo>
                  <a:lnTo>
                    <a:pt x="35778" y="34831"/>
                  </a:lnTo>
                  <a:lnTo>
                    <a:pt x="35542" y="34831"/>
                  </a:lnTo>
                  <a:lnTo>
                    <a:pt x="35305" y="34594"/>
                  </a:lnTo>
                  <a:lnTo>
                    <a:pt x="35068" y="34357"/>
                  </a:lnTo>
                  <a:close/>
                  <a:moveTo>
                    <a:pt x="30566" y="35305"/>
                  </a:moveTo>
                  <a:lnTo>
                    <a:pt x="31277" y="35542"/>
                  </a:lnTo>
                  <a:lnTo>
                    <a:pt x="30803" y="35542"/>
                  </a:lnTo>
                  <a:lnTo>
                    <a:pt x="30566" y="35305"/>
                  </a:lnTo>
                  <a:close/>
                  <a:moveTo>
                    <a:pt x="42176" y="35068"/>
                  </a:moveTo>
                  <a:lnTo>
                    <a:pt x="42650" y="35778"/>
                  </a:lnTo>
                  <a:lnTo>
                    <a:pt x="42176" y="35305"/>
                  </a:lnTo>
                  <a:lnTo>
                    <a:pt x="42176" y="35068"/>
                  </a:lnTo>
                  <a:close/>
                  <a:moveTo>
                    <a:pt x="29855" y="35305"/>
                  </a:moveTo>
                  <a:lnTo>
                    <a:pt x="29855" y="35542"/>
                  </a:lnTo>
                  <a:lnTo>
                    <a:pt x="30092" y="35542"/>
                  </a:lnTo>
                  <a:lnTo>
                    <a:pt x="30566" y="35778"/>
                  </a:lnTo>
                  <a:lnTo>
                    <a:pt x="30803" y="36015"/>
                  </a:lnTo>
                  <a:lnTo>
                    <a:pt x="30329" y="36015"/>
                  </a:lnTo>
                  <a:lnTo>
                    <a:pt x="29618" y="35542"/>
                  </a:lnTo>
                  <a:lnTo>
                    <a:pt x="29618" y="35305"/>
                  </a:lnTo>
                  <a:close/>
                  <a:moveTo>
                    <a:pt x="33172" y="35778"/>
                  </a:moveTo>
                  <a:lnTo>
                    <a:pt x="33646" y="36015"/>
                  </a:lnTo>
                  <a:lnTo>
                    <a:pt x="33409" y="36015"/>
                  </a:lnTo>
                  <a:lnTo>
                    <a:pt x="33172" y="35778"/>
                  </a:lnTo>
                  <a:close/>
                  <a:moveTo>
                    <a:pt x="40280" y="35778"/>
                  </a:moveTo>
                  <a:lnTo>
                    <a:pt x="40517" y="36015"/>
                  </a:lnTo>
                  <a:lnTo>
                    <a:pt x="40280" y="36015"/>
                  </a:lnTo>
                  <a:lnTo>
                    <a:pt x="40043" y="35778"/>
                  </a:lnTo>
                  <a:close/>
                  <a:moveTo>
                    <a:pt x="29381" y="35778"/>
                  </a:moveTo>
                  <a:lnTo>
                    <a:pt x="29618" y="36015"/>
                  </a:lnTo>
                  <a:lnTo>
                    <a:pt x="29618" y="36252"/>
                  </a:lnTo>
                  <a:lnTo>
                    <a:pt x="29381" y="35778"/>
                  </a:lnTo>
                  <a:close/>
                  <a:moveTo>
                    <a:pt x="31040" y="36489"/>
                  </a:moveTo>
                  <a:lnTo>
                    <a:pt x="31040" y="36726"/>
                  </a:lnTo>
                  <a:lnTo>
                    <a:pt x="30803" y="36726"/>
                  </a:lnTo>
                  <a:lnTo>
                    <a:pt x="30566" y="36489"/>
                  </a:lnTo>
                  <a:close/>
                  <a:moveTo>
                    <a:pt x="28433" y="36489"/>
                  </a:moveTo>
                  <a:lnTo>
                    <a:pt x="28670" y="36726"/>
                  </a:lnTo>
                  <a:lnTo>
                    <a:pt x="28433" y="36726"/>
                  </a:lnTo>
                  <a:lnTo>
                    <a:pt x="28433" y="36963"/>
                  </a:lnTo>
                  <a:lnTo>
                    <a:pt x="28196" y="36963"/>
                  </a:lnTo>
                  <a:lnTo>
                    <a:pt x="27959" y="36726"/>
                  </a:lnTo>
                  <a:lnTo>
                    <a:pt x="28433" y="36726"/>
                  </a:lnTo>
                  <a:lnTo>
                    <a:pt x="28196" y="36489"/>
                  </a:lnTo>
                  <a:close/>
                  <a:moveTo>
                    <a:pt x="29381" y="37437"/>
                  </a:moveTo>
                  <a:lnTo>
                    <a:pt x="29618" y="37674"/>
                  </a:lnTo>
                  <a:lnTo>
                    <a:pt x="29381" y="37911"/>
                  </a:lnTo>
                  <a:lnTo>
                    <a:pt x="29381" y="37437"/>
                  </a:lnTo>
                  <a:close/>
                  <a:moveTo>
                    <a:pt x="34120" y="37911"/>
                  </a:moveTo>
                  <a:lnTo>
                    <a:pt x="34357" y="38148"/>
                  </a:lnTo>
                  <a:lnTo>
                    <a:pt x="34357" y="38385"/>
                  </a:lnTo>
                  <a:lnTo>
                    <a:pt x="34120" y="38385"/>
                  </a:lnTo>
                  <a:lnTo>
                    <a:pt x="34120" y="37911"/>
                  </a:lnTo>
                  <a:close/>
                  <a:moveTo>
                    <a:pt x="27486" y="40754"/>
                  </a:moveTo>
                  <a:lnTo>
                    <a:pt x="27486" y="40991"/>
                  </a:lnTo>
                  <a:lnTo>
                    <a:pt x="27249" y="40991"/>
                  </a:lnTo>
                  <a:lnTo>
                    <a:pt x="27486" y="40754"/>
                  </a:lnTo>
                  <a:close/>
                  <a:moveTo>
                    <a:pt x="27012" y="41228"/>
                  </a:moveTo>
                  <a:lnTo>
                    <a:pt x="27723" y="41702"/>
                  </a:lnTo>
                  <a:lnTo>
                    <a:pt x="27486" y="41702"/>
                  </a:lnTo>
                  <a:lnTo>
                    <a:pt x="27012" y="41228"/>
                  </a:lnTo>
                  <a:close/>
                  <a:moveTo>
                    <a:pt x="28433" y="41228"/>
                  </a:moveTo>
                  <a:lnTo>
                    <a:pt x="28433" y="41465"/>
                  </a:lnTo>
                  <a:lnTo>
                    <a:pt x="27959" y="41702"/>
                  </a:lnTo>
                  <a:lnTo>
                    <a:pt x="27486" y="41465"/>
                  </a:lnTo>
                  <a:lnTo>
                    <a:pt x="27486" y="41228"/>
                  </a:lnTo>
                  <a:close/>
                  <a:moveTo>
                    <a:pt x="26301" y="41702"/>
                  </a:moveTo>
                  <a:lnTo>
                    <a:pt x="26301" y="41939"/>
                  </a:lnTo>
                  <a:lnTo>
                    <a:pt x="26301" y="42176"/>
                  </a:lnTo>
                  <a:lnTo>
                    <a:pt x="26064" y="41939"/>
                  </a:lnTo>
                  <a:lnTo>
                    <a:pt x="26301" y="41702"/>
                  </a:lnTo>
                  <a:close/>
                  <a:moveTo>
                    <a:pt x="33409" y="43361"/>
                  </a:moveTo>
                  <a:lnTo>
                    <a:pt x="33646" y="43598"/>
                  </a:lnTo>
                  <a:lnTo>
                    <a:pt x="33172" y="43598"/>
                  </a:lnTo>
                  <a:lnTo>
                    <a:pt x="33409" y="43361"/>
                  </a:lnTo>
                  <a:close/>
                  <a:moveTo>
                    <a:pt x="26775" y="43598"/>
                  </a:moveTo>
                  <a:lnTo>
                    <a:pt x="27012" y="43716"/>
                  </a:lnTo>
                  <a:lnTo>
                    <a:pt x="27012" y="43598"/>
                  </a:lnTo>
                  <a:close/>
                  <a:moveTo>
                    <a:pt x="26538" y="42887"/>
                  </a:moveTo>
                  <a:lnTo>
                    <a:pt x="26775" y="43124"/>
                  </a:lnTo>
                  <a:lnTo>
                    <a:pt x="27012" y="43361"/>
                  </a:lnTo>
                  <a:lnTo>
                    <a:pt x="27249" y="43598"/>
                  </a:lnTo>
                  <a:lnTo>
                    <a:pt x="27249" y="43834"/>
                  </a:lnTo>
                  <a:lnTo>
                    <a:pt x="27012" y="43716"/>
                  </a:lnTo>
                  <a:lnTo>
                    <a:pt x="27012" y="43834"/>
                  </a:lnTo>
                  <a:lnTo>
                    <a:pt x="26775" y="44071"/>
                  </a:lnTo>
                  <a:lnTo>
                    <a:pt x="26538" y="43598"/>
                  </a:lnTo>
                  <a:lnTo>
                    <a:pt x="26775" y="43598"/>
                  </a:lnTo>
                  <a:lnTo>
                    <a:pt x="26538" y="43124"/>
                  </a:lnTo>
                  <a:lnTo>
                    <a:pt x="26538" y="42887"/>
                  </a:lnTo>
                  <a:close/>
                  <a:moveTo>
                    <a:pt x="34120" y="43834"/>
                  </a:moveTo>
                  <a:lnTo>
                    <a:pt x="34357" y="44071"/>
                  </a:lnTo>
                  <a:lnTo>
                    <a:pt x="34120" y="44071"/>
                  </a:lnTo>
                  <a:lnTo>
                    <a:pt x="34120" y="43834"/>
                  </a:lnTo>
                  <a:close/>
                  <a:moveTo>
                    <a:pt x="35778" y="44308"/>
                  </a:moveTo>
                  <a:lnTo>
                    <a:pt x="36015" y="44545"/>
                  </a:lnTo>
                  <a:lnTo>
                    <a:pt x="36252" y="44545"/>
                  </a:lnTo>
                  <a:lnTo>
                    <a:pt x="36252" y="44308"/>
                  </a:lnTo>
                  <a:close/>
                  <a:moveTo>
                    <a:pt x="25116" y="44545"/>
                  </a:moveTo>
                  <a:lnTo>
                    <a:pt x="25116" y="44782"/>
                  </a:lnTo>
                  <a:lnTo>
                    <a:pt x="24879" y="44545"/>
                  </a:lnTo>
                  <a:close/>
                  <a:moveTo>
                    <a:pt x="28670" y="45019"/>
                  </a:moveTo>
                  <a:lnTo>
                    <a:pt x="28907" y="45256"/>
                  </a:lnTo>
                  <a:lnTo>
                    <a:pt x="28670" y="45256"/>
                  </a:lnTo>
                  <a:lnTo>
                    <a:pt x="28670" y="45019"/>
                  </a:lnTo>
                  <a:close/>
                  <a:moveTo>
                    <a:pt x="26064" y="46441"/>
                  </a:moveTo>
                  <a:lnTo>
                    <a:pt x="26301" y="47152"/>
                  </a:lnTo>
                  <a:lnTo>
                    <a:pt x="26064" y="46915"/>
                  </a:lnTo>
                  <a:lnTo>
                    <a:pt x="25827" y="46678"/>
                  </a:lnTo>
                  <a:lnTo>
                    <a:pt x="26064" y="46441"/>
                  </a:lnTo>
                  <a:close/>
                  <a:moveTo>
                    <a:pt x="25116" y="47152"/>
                  </a:moveTo>
                  <a:lnTo>
                    <a:pt x="25116" y="47152"/>
                  </a:lnTo>
                  <a:lnTo>
                    <a:pt x="25116" y="47152"/>
                  </a:lnTo>
                  <a:close/>
                  <a:moveTo>
                    <a:pt x="25827" y="46915"/>
                  </a:moveTo>
                  <a:lnTo>
                    <a:pt x="26064" y="47152"/>
                  </a:lnTo>
                  <a:lnTo>
                    <a:pt x="25827" y="47152"/>
                  </a:lnTo>
                  <a:lnTo>
                    <a:pt x="25827" y="46915"/>
                  </a:lnTo>
                  <a:close/>
                  <a:moveTo>
                    <a:pt x="33172" y="47152"/>
                  </a:moveTo>
                  <a:lnTo>
                    <a:pt x="33172" y="47152"/>
                  </a:lnTo>
                  <a:lnTo>
                    <a:pt x="33172" y="47152"/>
                  </a:lnTo>
                  <a:close/>
                  <a:moveTo>
                    <a:pt x="27012" y="47152"/>
                  </a:moveTo>
                  <a:lnTo>
                    <a:pt x="27249" y="47625"/>
                  </a:lnTo>
                  <a:lnTo>
                    <a:pt x="26775" y="47625"/>
                  </a:lnTo>
                  <a:lnTo>
                    <a:pt x="26775" y="47389"/>
                  </a:lnTo>
                  <a:lnTo>
                    <a:pt x="27012" y="47152"/>
                  </a:lnTo>
                  <a:close/>
                  <a:moveTo>
                    <a:pt x="28433" y="48099"/>
                  </a:moveTo>
                  <a:lnTo>
                    <a:pt x="29144" y="48336"/>
                  </a:lnTo>
                  <a:lnTo>
                    <a:pt x="28433" y="48336"/>
                  </a:lnTo>
                  <a:lnTo>
                    <a:pt x="28433" y="48099"/>
                  </a:lnTo>
                  <a:close/>
                  <a:moveTo>
                    <a:pt x="30329" y="48099"/>
                  </a:moveTo>
                  <a:lnTo>
                    <a:pt x="30566" y="48336"/>
                  </a:lnTo>
                  <a:lnTo>
                    <a:pt x="30092" y="48099"/>
                  </a:lnTo>
                  <a:close/>
                  <a:moveTo>
                    <a:pt x="13980" y="1"/>
                  </a:moveTo>
                  <a:lnTo>
                    <a:pt x="13743" y="237"/>
                  </a:lnTo>
                  <a:lnTo>
                    <a:pt x="13032" y="474"/>
                  </a:lnTo>
                  <a:lnTo>
                    <a:pt x="10900" y="711"/>
                  </a:lnTo>
                  <a:lnTo>
                    <a:pt x="8530" y="948"/>
                  </a:lnTo>
                  <a:lnTo>
                    <a:pt x="7346" y="1422"/>
                  </a:lnTo>
                  <a:lnTo>
                    <a:pt x="6161" y="1896"/>
                  </a:lnTo>
                  <a:lnTo>
                    <a:pt x="4028" y="2370"/>
                  </a:lnTo>
                  <a:lnTo>
                    <a:pt x="2844" y="2844"/>
                  </a:lnTo>
                  <a:lnTo>
                    <a:pt x="1659" y="3555"/>
                  </a:lnTo>
                  <a:lnTo>
                    <a:pt x="1659" y="3792"/>
                  </a:lnTo>
                  <a:lnTo>
                    <a:pt x="1185" y="4502"/>
                  </a:lnTo>
                  <a:lnTo>
                    <a:pt x="711" y="5213"/>
                  </a:lnTo>
                  <a:lnTo>
                    <a:pt x="474" y="6161"/>
                  </a:lnTo>
                  <a:lnTo>
                    <a:pt x="474" y="7109"/>
                  </a:lnTo>
                  <a:lnTo>
                    <a:pt x="711" y="7346"/>
                  </a:lnTo>
                  <a:lnTo>
                    <a:pt x="593" y="7464"/>
                  </a:lnTo>
                  <a:lnTo>
                    <a:pt x="711" y="7583"/>
                  </a:lnTo>
                  <a:lnTo>
                    <a:pt x="948" y="7583"/>
                  </a:lnTo>
                  <a:lnTo>
                    <a:pt x="711" y="8056"/>
                  </a:lnTo>
                  <a:lnTo>
                    <a:pt x="474" y="7583"/>
                  </a:lnTo>
                  <a:lnTo>
                    <a:pt x="593" y="7464"/>
                  </a:lnTo>
                  <a:lnTo>
                    <a:pt x="474" y="7346"/>
                  </a:lnTo>
                  <a:lnTo>
                    <a:pt x="474" y="7109"/>
                  </a:lnTo>
                  <a:lnTo>
                    <a:pt x="1" y="7346"/>
                  </a:lnTo>
                  <a:lnTo>
                    <a:pt x="237" y="7583"/>
                  </a:lnTo>
                  <a:lnTo>
                    <a:pt x="948" y="8767"/>
                  </a:lnTo>
                  <a:lnTo>
                    <a:pt x="2133" y="9715"/>
                  </a:lnTo>
                  <a:lnTo>
                    <a:pt x="2844" y="10426"/>
                  </a:lnTo>
                  <a:lnTo>
                    <a:pt x="2844" y="10189"/>
                  </a:lnTo>
                  <a:lnTo>
                    <a:pt x="3081" y="10189"/>
                  </a:lnTo>
                  <a:lnTo>
                    <a:pt x="2844" y="10426"/>
                  </a:lnTo>
                  <a:lnTo>
                    <a:pt x="3081" y="10663"/>
                  </a:lnTo>
                  <a:lnTo>
                    <a:pt x="3555" y="10426"/>
                  </a:lnTo>
                  <a:lnTo>
                    <a:pt x="4502" y="10426"/>
                  </a:lnTo>
                  <a:lnTo>
                    <a:pt x="4739" y="10900"/>
                  </a:lnTo>
                  <a:lnTo>
                    <a:pt x="4976" y="10900"/>
                  </a:lnTo>
                  <a:lnTo>
                    <a:pt x="4976" y="10663"/>
                  </a:lnTo>
                  <a:lnTo>
                    <a:pt x="5450" y="10900"/>
                  </a:lnTo>
                  <a:lnTo>
                    <a:pt x="5687" y="10663"/>
                  </a:lnTo>
                  <a:lnTo>
                    <a:pt x="5687" y="9952"/>
                  </a:lnTo>
                  <a:lnTo>
                    <a:pt x="5924" y="9715"/>
                  </a:lnTo>
                  <a:lnTo>
                    <a:pt x="6161" y="9715"/>
                  </a:lnTo>
                  <a:lnTo>
                    <a:pt x="5924" y="10426"/>
                  </a:lnTo>
                  <a:lnTo>
                    <a:pt x="6161" y="10900"/>
                  </a:lnTo>
                  <a:lnTo>
                    <a:pt x="6398" y="10189"/>
                  </a:lnTo>
                  <a:lnTo>
                    <a:pt x="6872" y="11137"/>
                  </a:lnTo>
                  <a:lnTo>
                    <a:pt x="6872" y="10663"/>
                  </a:lnTo>
                  <a:lnTo>
                    <a:pt x="6635" y="9715"/>
                  </a:lnTo>
                  <a:lnTo>
                    <a:pt x="6398" y="9241"/>
                  </a:lnTo>
                  <a:lnTo>
                    <a:pt x="5924" y="9004"/>
                  </a:lnTo>
                  <a:lnTo>
                    <a:pt x="6398" y="8767"/>
                  </a:lnTo>
                  <a:lnTo>
                    <a:pt x="6872" y="8767"/>
                  </a:lnTo>
                  <a:lnTo>
                    <a:pt x="6872" y="9241"/>
                  </a:lnTo>
                  <a:lnTo>
                    <a:pt x="7109" y="9715"/>
                  </a:lnTo>
                  <a:lnTo>
                    <a:pt x="7109" y="10663"/>
                  </a:lnTo>
                  <a:lnTo>
                    <a:pt x="7346" y="10900"/>
                  </a:lnTo>
                  <a:lnTo>
                    <a:pt x="7583" y="10900"/>
                  </a:lnTo>
                  <a:lnTo>
                    <a:pt x="7583" y="10189"/>
                  </a:lnTo>
                  <a:lnTo>
                    <a:pt x="7820" y="9952"/>
                  </a:lnTo>
                  <a:lnTo>
                    <a:pt x="7820" y="10426"/>
                  </a:lnTo>
                  <a:lnTo>
                    <a:pt x="7583" y="10900"/>
                  </a:lnTo>
                  <a:lnTo>
                    <a:pt x="7820" y="11137"/>
                  </a:lnTo>
                  <a:lnTo>
                    <a:pt x="7820" y="11374"/>
                  </a:lnTo>
                  <a:lnTo>
                    <a:pt x="8056" y="11137"/>
                  </a:lnTo>
                  <a:lnTo>
                    <a:pt x="8530" y="11137"/>
                  </a:lnTo>
                  <a:lnTo>
                    <a:pt x="8530" y="11611"/>
                  </a:lnTo>
                  <a:lnTo>
                    <a:pt x="8767" y="11374"/>
                  </a:lnTo>
                  <a:lnTo>
                    <a:pt x="8767" y="10900"/>
                  </a:lnTo>
                  <a:lnTo>
                    <a:pt x="8530" y="10663"/>
                  </a:lnTo>
                  <a:lnTo>
                    <a:pt x="8767" y="10426"/>
                  </a:lnTo>
                  <a:lnTo>
                    <a:pt x="9004" y="11137"/>
                  </a:lnTo>
                  <a:lnTo>
                    <a:pt x="9241" y="11374"/>
                  </a:lnTo>
                  <a:lnTo>
                    <a:pt x="9241" y="11137"/>
                  </a:lnTo>
                  <a:lnTo>
                    <a:pt x="9478" y="10663"/>
                  </a:lnTo>
                  <a:lnTo>
                    <a:pt x="9715" y="9715"/>
                  </a:lnTo>
                  <a:lnTo>
                    <a:pt x="10189" y="9952"/>
                  </a:lnTo>
                  <a:lnTo>
                    <a:pt x="9952" y="10426"/>
                  </a:lnTo>
                  <a:lnTo>
                    <a:pt x="9715" y="11137"/>
                  </a:lnTo>
                  <a:lnTo>
                    <a:pt x="9715" y="11611"/>
                  </a:lnTo>
                  <a:lnTo>
                    <a:pt x="9715" y="12084"/>
                  </a:lnTo>
                  <a:lnTo>
                    <a:pt x="10189" y="11374"/>
                  </a:lnTo>
                  <a:lnTo>
                    <a:pt x="10426" y="11611"/>
                  </a:lnTo>
                  <a:lnTo>
                    <a:pt x="11137" y="11848"/>
                  </a:lnTo>
                  <a:lnTo>
                    <a:pt x="11848" y="11848"/>
                  </a:lnTo>
                  <a:lnTo>
                    <a:pt x="11848" y="10900"/>
                  </a:lnTo>
                  <a:lnTo>
                    <a:pt x="11848" y="10663"/>
                  </a:lnTo>
                  <a:lnTo>
                    <a:pt x="12321" y="11374"/>
                  </a:lnTo>
                  <a:lnTo>
                    <a:pt x="12795" y="11848"/>
                  </a:lnTo>
                  <a:lnTo>
                    <a:pt x="13032" y="12084"/>
                  </a:lnTo>
                  <a:lnTo>
                    <a:pt x="13269" y="11611"/>
                  </a:lnTo>
                  <a:lnTo>
                    <a:pt x="13269" y="10663"/>
                  </a:lnTo>
                  <a:lnTo>
                    <a:pt x="13506" y="12084"/>
                  </a:lnTo>
                  <a:lnTo>
                    <a:pt x="13506" y="11611"/>
                  </a:lnTo>
                  <a:lnTo>
                    <a:pt x="13743" y="11374"/>
                  </a:lnTo>
                  <a:lnTo>
                    <a:pt x="13743" y="12321"/>
                  </a:lnTo>
                  <a:lnTo>
                    <a:pt x="13980" y="12321"/>
                  </a:lnTo>
                  <a:lnTo>
                    <a:pt x="14217" y="11848"/>
                  </a:lnTo>
                  <a:lnTo>
                    <a:pt x="14217" y="12084"/>
                  </a:lnTo>
                  <a:lnTo>
                    <a:pt x="14454" y="11611"/>
                  </a:lnTo>
                  <a:lnTo>
                    <a:pt x="14691" y="10189"/>
                  </a:lnTo>
                  <a:lnTo>
                    <a:pt x="14928" y="10900"/>
                  </a:lnTo>
                  <a:lnTo>
                    <a:pt x="15402" y="11374"/>
                  </a:lnTo>
                  <a:lnTo>
                    <a:pt x="15876" y="11611"/>
                  </a:lnTo>
                  <a:lnTo>
                    <a:pt x="16349" y="11374"/>
                  </a:lnTo>
                  <a:lnTo>
                    <a:pt x="16586" y="11137"/>
                  </a:lnTo>
                  <a:lnTo>
                    <a:pt x="16586" y="11611"/>
                  </a:lnTo>
                  <a:lnTo>
                    <a:pt x="16349" y="12084"/>
                  </a:lnTo>
                  <a:lnTo>
                    <a:pt x="16349" y="12558"/>
                  </a:lnTo>
                  <a:lnTo>
                    <a:pt x="16586" y="12795"/>
                  </a:lnTo>
                  <a:lnTo>
                    <a:pt x="16823" y="12321"/>
                  </a:lnTo>
                  <a:lnTo>
                    <a:pt x="17297" y="11611"/>
                  </a:lnTo>
                  <a:lnTo>
                    <a:pt x="17771" y="10900"/>
                  </a:lnTo>
                  <a:lnTo>
                    <a:pt x="18008" y="11848"/>
                  </a:lnTo>
                  <a:lnTo>
                    <a:pt x="18245" y="12084"/>
                  </a:lnTo>
                  <a:lnTo>
                    <a:pt x="18245" y="11611"/>
                  </a:lnTo>
                  <a:lnTo>
                    <a:pt x="18719" y="11848"/>
                  </a:lnTo>
                  <a:lnTo>
                    <a:pt x="18719" y="12084"/>
                  </a:lnTo>
                  <a:lnTo>
                    <a:pt x="18956" y="11848"/>
                  </a:lnTo>
                  <a:lnTo>
                    <a:pt x="19193" y="11611"/>
                  </a:lnTo>
                  <a:lnTo>
                    <a:pt x="19430" y="12321"/>
                  </a:lnTo>
                  <a:lnTo>
                    <a:pt x="19430" y="12558"/>
                  </a:lnTo>
                  <a:lnTo>
                    <a:pt x="19667" y="12321"/>
                  </a:lnTo>
                  <a:lnTo>
                    <a:pt x="19667" y="11611"/>
                  </a:lnTo>
                  <a:lnTo>
                    <a:pt x="19903" y="12321"/>
                  </a:lnTo>
                  <a:lnTo>
                    <a:pt x="20140" y="12321"/>
                  </a:lnTo>
                  <a:lnTo>
                    <a:pt x="20851" y="11611"/>
                  </a:lnTo>
                  <a:lnTo>
                    <a:pt x="20851" y="11611"/>
                  </a:lnTo>
                  <a:lnTo>
                    <a:pt x="20614" y="12795"/>
                  </a:lnTo>
                  <a:lnTo>
                    <a:pt x="20851" y="13506"/>
                  </a:lnTo>
                  <a:lnTo>
                    <a:pt x="20851" y="13743"/>
                  </a:lnTo>
                  <a:lnTo>
                    <a:pt x="21088" y="13032"/>
                  </a:lnTo>
                  <a:lnTo>
                    <a:pt x="21088" y="13269"/>
                  </a:lnTo>
                  <a:lnTo>
                    <a:pt x="20851" y="13743"/>
                  </a:lnTo>
                  <a:lnTo>
                    <a:pt x="20851" y="13980"/>
                  </a:lnTo>
                  <a:lnTo>
                    <a:pt x="21088" y="13980"/>
                  </a:lnTo>
                  <a:lnTo>
                    <a:pt x="21325" y="13743"/>
                  </a:lnTo>
                  <a:lnTo>
                    <a:pt x="21799" y="13269"/>
                  </a:lnTo>
                  <a:lnTo>
                    <a:pt x="21799" y="13980"/>
                  </a:lnTo>
                  <a:lnTo>
                    <a:pt x="22036" y="13980"/>
                  </a:lnTo>
                  <a:lnTo>
                    <a:pt x="22510" y="13032"/>
                  </a:lnTo>
                  <a:lnTo>
                    <a:pt x="22510" y="13980"/>
                  </a:lnTo>
                  <a:lnTo>
                    <a:pt x="22747" y="14217"/>
                  </a:lnTo>
                  <a:lnTo>
                    <a:pt x="22984" y="13980"/>
                  </a:lnTo>
                  <a:lnTo>
                    <a:pt x="23221" y="13506"/>
                  </a:lnTo>
                  <a:lnTo>
                    <a:pt x="23458" y="13743"/>
                  </a:lnTo>
                  <a:lnTo>
                    <a:pt x="23695" y="13269"/>
                  </a:lnTo>
                  <a:lnTo>
                    <a:pt x="23695" y="13032"/>
                  </a:lnTo>
                  <a:lnTo>
                    <a:pt x="23931" y="13032"/>
                  </a:lnTo>
                  <a:lnTo>
                    <a:pt x="23695" y="14454"/>
                  </a:lnTo>
                  <a:lnTo>
                    <a:pt x="24168" y="14691"/>
                  </a:lnTo>
                  <a:lnTo>
                    <a:pt x="23931" y="13980"/>
                  </a:lnTo>
                  <a:lnTo>
                    <a:pt x="24405" y="13506"/>
                  </a:lnTo>
                  <a:lnTo>
                    <a:pt x="24642" y="13743"/>
                  </a:lnTo>
                  <a:lnTo>
                    <a:pt x="24642" y="13980"/>
                  </a:lnTo>
                  <a:lnTo>
                    <a:pt x="24879" y="13269"/>
                  </a:lnTo>
                  <a:lnTo>
                    <a:pt x="24879" y="13980"/>
                  </a:lnTo>
                  <a:lnTo>
                    <a:pt x="25116" y="13743"/>
                  </a:lnTo>
                  <a:lnTo>
                    <a:pt x="25116" y="13980"/>
                  </a:lnTo>
                  <a:lnTo>
                    <a:pt x="25353" y="14928"/>
                  </a:lnTo>
                  <a:lnTo>
                    <a:pt x="25590" y="14217"/>
                  </a:lnTo>
                  <a:lnTo>
                    <a:pt x="25827" y="14691"/>
                  </a:lnTo>
                  <a:lnTo>
                    <a:pt x="25827" y="15165"/>
                  </a:lnTo>
                  <a:lnTo>
                    <a:pt x="26064" y="15165"/>
                  </a:lnTo>
                  <a:lnTo>
                    <a:pt x="26301" y="14928"/>
                  </a:lnTo>
                  <a:lnTo>
                    <a:pt x="26775" y="13980"/>
                  </a:lnTo>
                  <a:lnTo>
                    <a:pt x="27012" y="14691"/>
                  </a:lnTo>
                  <a:lnTo>
                    <a:pt x="27486" y="15165"/>
                  </a:lnTo>
                  <a:lnTo>
                    <a:pt x="27723" y="15165"/>
                  </a:lnTo>
                  <a:lnTo>
                    <a:pt x="28196" y="14928"/>
                  </a:lnTo>
                  <a:lnTo>
                    <a:pt x="28907" y="14691"/>
                  </a:lnTo>
                  <a:lnTo>
                    <a:pt x="29144" y="14928"/>
                  </a:lnTo>
                  <a:lnTo>
                    <a:pt x="29144" y="15402"/>
                  </a:lnTo>
                  <a:lnTo>
                    <a:pt x="29381" y="15165"/>
                  </a:lnTo>
                  <a:lnTo>
                    <a:pt x="29381" y="15402"/>
                  </a:lnTo>
                  <a:lnTo>
                    <a:pt x="29381" y="15876"/>
                  </a:lnTo>
                  <a:lnTo>
                    <a:pt x="29618" y="16112"/>
                  </a:lnTo>
                  <a:lnTo>
                    <a:pt x="29855" y="16112"/>
                  </a:lnTo>
                  <a:lnTo>
                    <a:pt x="29855" y="15402"/>
                  </a:lnTo>
                  <a:lnTo>
                    <a:pt x="30092" y="15639"/>
                  </a:lnTo>
                  <a:lnTo>
                    <a:pt x="30329" y="15402"/>
                  </a:lnTo>
                  <a:lnTo>
                    <a:pt x="30566" y="15639"/>
                  </a:lnTo>
                  <a:lnTo>
                    <a:pt x="30566" y="16112"/>
                  </a:lnTo>
                  <a:lnTo>
                    <a:pt x="30803" y="15639"/>
                  </a:lnTo>
                  <a:lnTo>
                    <a:pt x="31277" y="15876"/>
                  </a:lnTo>
                  <a:lnTo>
                    <a:pt x="31514" y="16112"/>
                  </a:lnTo>
                  <a:lnTo>
                    <a:pt x="31987" y="15639"/>
                  </a:lnTo>
                  <a:lnTo>
                    <a:pt x="31987" y="16112"/>
                  </a:lnTo>
                  <a:lnTo>
                    <a:pt x="32224" y="16586"/>
                  </a:lnTo>
                  <a:lnTo>
                    <a:pt x="32461" y="16586"/>
                  </a:lnTo>
                  <a:lnTo>
                    <a:pt x="33172" y="16112"/>
                  </a:lnTo>
                  <a:lnTo>
                    <a:pt x="33409" y="16823"/>
                  </a:lnTo>
                  <a:lnTo>
                    <a:pt x="33646" y="16349"/>
                  </a:lnTo>
                  <a:lnTo>
                    <a:pt x="33646" y="16823"/>
                  </a:lnTo>
                  <a:lnTo>
                    <a:pt x="33883" y="16823"/>
                  </a:lnTo>
                  <a:lnTo>
                    <a:pt x="34120" y="16586"/>
                  </a:lnTo>
                  <a:lnTo>
                    <a:pt x="34357" y="16112"/>
                  </a:lnTo>
                  <a:lnTo>
                    <a:pt x="34120" y="16823"/>
                  </a:lnTo>
                  <a:lnTo>
                    <a:pt x="34357" y="16823"/>
                  </a:lnTo>
                  <a:lnTo>
                    <a:pt x="34594" y="16586"/>
                  </a:lnTo>
                  <a:lnTo>
                    <a:pt x="34594" y="16112"/>
                  </a:lnTo>
                  <a:lnTo>
                    <a:pt x="34831" y="15876"/>
                  </a:lnTo>
                  <a:lnTo>
                    <a:pt x="35305" y="16586"/>
                  </a:lnTo>
                  <a:lnTo>
                    <a:pt x="35305" y="15639"/>
                  </a:lnTo>
                  <a:lnTo>
                    <a:pt x="35305" y="15402"/>
                  </a:lnTo>
                  <a:lnTo>
                    <a:pt x="35778" y="15639"/>
                  </a:lnTo>
                  <a:lnTo>
                    <a:pt x="36252" y="15639"/>
                  </a:lnTo>
                  <a:lnTo>
                    <a:pt x="36489" y="15876"/>
                  </a:lnTo>
                  <a:lnTo>
                    <a:pt x="36726" y="16586"/>
                  </a:lnTo>
                  <a:lnTo>
                    <a:pt x="37200" y="15402"/>
                  </a:lnTo>
                  <a:lnTo>
                    <a:pt x="37200" y="16586"/>
                  </a:lnTo>
                  <a:lnTo>
                    <a:pt x="37437" y="15876"/>
                  </a:lnTo>
                  <a:lnTo>
                    <a:pt x="37674" y="14928"/>
                  </a:lnTo>
                  <a:lnTo>
                    <a:pt x="37911" y="14454"/>
                  </a:lnTo>
                  <a:lnTo>
                    <a:pt x="38385" y="14454"/>
                  </a:lnTo>
                  <a:lnTo>
                    <a:pt x="37911" y="14928"/>
                  </a:lnTo>
                  <a:lnTo>
                    <a:pt x="37674" y="15402"/>
                  </a:lnTo>
                  <a:lnTo>
                    <a:pt x="37437" y="16586"/>
                  </a:lnTo>
                  <a:lnTo>
                    <a:pt x="37674" y="16823"/>
                  </a:lnTo>
                  <a:lnTo>
                    <a:pt x="37911" y="15639"/>
                  </a:lnTo>
                  <a:lnTo>
                    <a:pt x="37911" y="16349"/>
                  </a:lnTo>
                  <a:lnTo>
                    <a:pt x="38622" y="15639"/>
                  </a:lnTo>
                  <a:lnTo>
                    <a:pt x="38148" y="16586"/>
                  </a:lnTo>
                  <a:lnTo>
                    <a:pt x="38148" y="17297"/>
                  </a:lnTo>
                  <a:lnTo>
                    <a:pt x="38148" y="17534"/>
                  </a:lnTo>
                  <a:lnTo>
                    <a:pt x="38859" y="17534"/>
                  </a:lnTo>
                  <a:lnTo>
                    <a:pt x="38622" y="17297"/>
                  </a:lnTo>
                  <a:lnTo>
                    <a:pt x="39096" y="17060"/>
                  </a:lnTo>
                  <a:lnTo>
                    <a:pt x="39570" y="17060"/>
                  </a:lnTo>
                  <a:lnTo>
                    <a:pt x="39570" y="17534"/>
                  </a:lnTo>
                  <a:lnTo>
                    <a:pt x="39333" y="17534"/>
                  </a:lnTo>
                  <a:lnTo>
                    <a:pt x="38859" y="17297"/>
                  </a:lnTo>
                  <a:lnTo>
                    <a:pt x="39570" y="17771"/>
                  </a:lnTo>
                  <a:lnTo>
                    <a:pt x="39806" y="17534"/>
                  </a:lnTo>
                  <a:lnTo>
                    <a:pt x="40280" y="18008"/>
                  </a:lnTo>
                  <a:lnTo>
                    <a:pt x="40280" y="18245"/>
                  </a:lnTo>
                  <a:lnTo>
                    <a:pt x="40517" y="18245"/>
                  </a:lnTo>
                  <a:lnTo>
                    <a:pt x="40517" y="18482"/>
                  </a:lnTo>
                  <a:lnTo>
                    <a:pt x="39570" y="18008"/>
                  </a:lnTo>
                  <a:lnTo>
                    <a:pt x="40043" y="18482"/>
                  </a:lnTo>
                  <a:lnTo>
                    <a:pt x="39333" y="18719"/>
                  </a:lnTo>
                  <a:lnTo>
                    <a:pt x="39096" y="18719"/>
                  </a:lnTo>
                  <a:lnTo>
                    <a:pt x="38859" y="18956"/>
                  </a:lnTo>
                  <a:lnTo>
                    <a:pt x="38859" y="19193"/>
                  </a:lnTo>
                  <a:lnTo>
                    <a:pt x="39096" y="19430"/>
                  </a:lnTo>
                  <a:lnTo>
                    <a:pt x="38622" y="19193"/>
                  </a:lnTo>
                  <a:lnTo>
                    <a:pt x="38385" y="18956"/>
                  </a:lnTo>
                  <a:lnTo>
                    <a:pt x="37911" y="18719"/>
                  </a:lnTo>
                  <a:lnTo>
                    <a:pt x="37674" y="18719"/>
                  </a:lnTo>
                  <a:lnTo>
                    <a:pt x="37674" y="18956"/>
                  </a:lnTo>
                  <a:lnTo>
                    <a:pt x="38385" y="19430"/>
                  </a:lnTo>
                  <a:lnTo>
                    <a:pt x="39096" y="19903"/>
                  </a:lnTo>
                  <a:lnTo>
                    <a:pt x="38385" y="19667"/>
                  </a:lnTo>
                  <a:lnTo>
                    <a:pt x="38622" y="20377"/>
                  </a:lnTo>
                  <a:lnTo>
                    <a:pt x="38859" y="20851"/>
                  </a:lnTo>
                  <a:lnTo>
                    <a:pt x="38859" y="20851"/>
                  </a:lnTo>
                  <a:lnTo>
                    <a:pt x="38148" y="20377"/>
                  </a:lnTo>
                  <a:lnTo>
                    <a:pt x="37911" y="20614"/>
                  </a:lnTo>
                  <a:lnTo>
                    <a:pt x="37674" y="20851"/>
                  </a:lnTo>
                  <a:lnTo>
                    <a:pt x="37200" y="21088"/>
                  </a:lnTo>
                  <a:lnTo>
                    <a:pt x="37911" y="21562"/>
                  </a:lnTo>
                  <a:lnTo>
                    <a:pt x="36726" y="21562"/>
                  </a:lnTo>
                  <a:lnTo>
                    <a:pt x="37437" y="22036"/>
                  </a:lnTo>
                  <a:lnTo>
                    <a:pt x="36489" y="22036"/>
                  </a:lnTo>
                  <a:lnTo>
                    <a:pt x="36963" y="23221"/>
                  </a:lnTo>
                  <a:lnTo>
                    <a:pt x="36015" y="22273"/>
                  </a:lnTo>
                  <a:lnTo>
                    <a:pt x="35305" y="22036"/>
                  </a:lnTo>
                  <a:lnTo>
                    <a:pt x="35068" y="22036"/>
                  </a:lnTo>
                  <a:lnTo>
                    <a:pt x="34831" y="22273"/>
                  </a:lnTo>
                  <a:lnTo>
                    <a:pt x="34831" y="22984"/>
                  </a:lnTo>
                  <a:lnTo>
                    <a:pt x="34120" y="22747"/>
                  </a:lnTo>
                  <a:lnTo>
                    <a:pt x="34120" y="22984"/>
                  </a:lnTo>
                  <a:lnTo>
                    <a:pt x="35068" y="23931"/>
                  </a:lnTo>
                  <a:lnTo>
                    <a:pt x="34357" y="23458"/>
                  </a:lnTo>
                  <a:lnTo>
                    <a:pt x="33883" y="23458"/>
                  </a:lnTo>
                  <a:lnTo>
                    <a:pt x="34120" y="23931"/>
                  </a:lnTo>
                  <a:lnTo>
                    <a:pt x="34594" y="24405"/>
                  </a:lnTo>
                  <a:lnTo>
                    <a:pt x="34120" y="24405"/>
                  </a:lnTo>
                  <a:lnTo>
                    <a:pt x="34594" y="24879"/>
                  </a:lnTo>
                  <a:lnTo>
                    <a:pt x="33409" y="24168"/>
                  </a:lnTo>
                  <a:lnTo>
                    <a:pt x="33409" y="24405"/>
                  </a:lnTo>
                  <a:lnTo>
                    <a:pt x="32935" y="24405"/>
                  </a:lnTo>
                  <a:lnTo>
                    <a:pt x="33172" y="24642"/>
                  </a:lnTo>
                  <a:lnTo>
                    <a:pt x="33646" y="24642"/>
                  </a:lnTo>
                  <a:lnTo>
                    <a:pt x="33883" y="25116"/>
                  </a:lnTo>
                  <a:lnTo>
                    <a:pt x="33883" y="25353"/>
                  </a:lnTo>
                  <a:lnTo>
                    <a:pt x="33409" y="25116"/>
                  </a:lnTo>
                  <a:lnTo>
                    <a:pt x="33883" y="25590"/>
                  </a:lnTo>
                  <a:lnTo>
                    <a:pt x="32461" y="25353"/>
                  </a:lnTo>
                  <a:lnTo>
                    <a:pt x="32461" y="25353"/>
                  </a:lnTo>
                  <a:lnTo>
                    <a:pt x="32935" y="25827"/>
                  </a:lnTo>
                  <a:lnTo>
                    <a:pt x="32224" y="25827"/>
                  </a:lnTo>
                  <a:lnTo>
                    <a:pt x="32224" y="26301"/>
                  </a:lnTo>
                  <a:lnTo>
                    <a:pt x="32935" y="26775"/>
                  </a:lnTo>
                  <a:lnTo>
                    <a:pt x="32224" y="26775"/>
                  </a:lnTo>
                  <a:lnTo>
                    <a:pt x="31987" y="26538"/>
                  </a:lnTo>
                  <a:lnTo>
                    <a:pt x="31987" y="26538"/>
                  </a:lnTo>
                  <a:lnTo>
                    <a:pt x="32461" y="27249"/>
                  </a:lnTo>
                  <a:lnTo>
                    <a:pt x="32461" y="27249"/>
                  </a:lnTo>
                  <a:lnTo>
                    <a:pt x="31987" y="27012"/>
                  </a:lnTo>
                  <a:lnTo>
                    <a:pt x="31514" y="27012"/>
                  </a:lnTo>
                  <a:lnTo>
                    <a:pt x="31514" y="27249"/>
                  </a:lnTo>
                  <a:lnTo>
                    <a:pt x="31751" y="28196"/>
                  </a:lnTo>
                  <a:lnTo>
                    <a:pt x="32224" y="28670"/>
                  </a:lnTo>
                  <a:lnTo>
                    <a:pt x="31514" y="28433"/>
                  </a:lnTo>
                  <a:lnTo>
                    <a:pt x="30803" y="28433"/>
                  </a:lnTo>
                  <a:lnTo>
                    <a:pt x="30329" y="28196"/>
                  </a:lnTo>
                  <a:lnTo>
                    <a:pt x="30329" y="28196"/>
                  </a:lnTo>
                  <a:lnTo>
                    <a:pt x="30566" y="28670"/>
                  </a:lnTo>
                  <a:lnTo>
                    <a:pt x="30803" y="28907"/>
                  </a:lnTo>
                  <a:lnTo>
                    <a:pt x="30092" y="28670"/>
                  </a:lnTo>
                  <a:lnTo>
                    <a:pt x="30566" y="29144"/>
                  </a:lnTo>
                  <a:lnTo>
                    <a:pt x="30329" y="29381"/>
                  </a:lnTo>
                  <a:lnTo>
                    <a:pt x="30092" y="29381"/>
                  </a:lnTo>
                  <a:lnTo>
                    <a:pt x="29855" y="29618"/>
                  </a:lnTo>
                  <a:lnTo>
                    <a:pt x="29855" y="30092"/>
                  </a:lnTo>
                  <a:lnTo>
                    <a:pt x="30092" y="30566"/>
                  </a:lnTo>
                  <a:lnTo>
                    <a:pt x="29381" y="30329"/>
                  </a:lnTo>
                  <a:lnTo>
                    <a:pt x="28907" y="30566"/>
                  </a:lnTo>
                  <a:lnTo>
                    <a:pt x="28907" y="31040"/>
                  </a:lnTo>
                  <a:lnTo>
                    <a:pt x="28907" y="31514"/>
                  </a:lnTo>
                  <a:lnTo>
                    <a:pt x="28433" y="31277"/>
                  </a:lnTo>
                  <a:lnTo>
                    <a:pt x="28433" y="31514"/>
                  </a:lnTo>
                  <a:lnTo>
                    <a:pt x="28670" y="31751"/>
                  </a:lnTo>
                  <a:lnTo>
                    <a:pt x="28907" y="32224"/>
                  </a:lnTo>
                  <a:lnTo>
                    <a:pt x="28433" y="31751"/>
                  </a:lnTo>
                  <a:lnTo>
                    <a:pt x="28670" y="32461"/>
                  </a:lnTo>
                  <a:lnTo>
                    <a:pt x="28907" y="32935"/>
                  </a:lnTo>
                  <a:lnTo>
                    <a:pt x="29381" y="33409"/>
                  </a:lnTo>
                  <a:lnTo>
                    <a:pt x="29144" y="33409"/>
                  </a:lnTo>
                  <a:lnTo>
                    <a:pt x="29144" y="33646"/>
                  </a:lnTo>
                  <a:lnTo>
                    <a:pt x="28907" y="33883"/>
                  </a:lnTo>
                  <a:lnTo>
                    <a:pt x="28670" y="34120"/>
                  </a:lnTo>
                  <a:lnTo>
                    <a:pt x="27959" y="34120"/>
                  </a:lnTo>
                  <a:lnTo>
                    <a:pt x="29144" y="35068"/>
                  </a:lnTo>
                  <a:lnTo>
                    <a:pt x="27723" y="34357"/>
                  </a:lnTo>
                  <a:lnTo>
                    <a:pt x="28433" y="34831"/>
                  </a:lnTo>
                  <a:lnTo>
                    <a:pt x="28907" y="35305"/>
                  </a:lnTo>
                  <a:lnTo>
                    <a:pt x="27959" y="34831"/>
                  </a:lnTo>
                  <a:lnTo>
                    <a:pt x="27486" y="34594"/>
                  </a:lnTo>
                  <a:lnTo>
                    <a:pt x="28670" y="35305"/>
                  </a:lnTo>
                  <a:lnTo>
                    <a:pt x="27959" y="35068"/>
                  </a:lnTo>
                  <a:lnTo>
                    <a:pt x="27959" y="35305"/>
                  </a:lnTo>
                  <a:lnTo>
                    <a:pt x="28670" y="36015"/>
                  </a:lnTo>
                  <a:lnTo>
                    <a:pt x="27486" y="35068"/>
                  </a:lnTo>
                  <a:lnTo>
                    <a:pt x="27249" y="34831"/>
                  </a:lnTo>
                  <a:lnTo>
                    <a:pt x="27012" y="35068"/>
                  </a:lnTo>
                  <a:lnTo>
                    <a:pt x="27012" y="35305"/>
                  </a:lnTo>
                  <a:lnTo>
                    <a:pt x="26538" y="35305"/>
                  </a:lnTo>
                  <a:lnTo>
                    <a:pt x="27959" y="36963"/>
                  </a:lnTo>
                  <a:lnTo>
                    <a:pt x="27012" y="36489"/>
                  </a:lnTo>
                  <a:lnTo>
                    <a:pt x="27723" y="37200"/>
                  </a:lnTo>
                  <a:lnTo>
                    <a:pt x="27959" y="37437"/>
                  </a:lnTo>
                  <a:lnTo>
                    <a:pt x="27959" y="37674"/>
                  </a:lnTo>
                  <a:lnTo>
                    <a:pt x="26775" y="36963"/>
                  </a:lnTo>
                  <a:lnTo>
                    <a:pt x="26775" y="36963"/>
                  </a:lnTo>
                  <a:lnTo>
                    <a:pt x="27249" y="37911"/>
                  </a:lnTo>
                  <a:lnTo>
                    <a:pt x="26775" y="37911"/>
                  </a:lnTo>
                  <a:lnTo>
                    <a:pt x="26064" y="37437"/>
                  </a:lnTo>
                  <a:lnTo>
                    <a:pt x="25353" y="37200"/>
                  </a:lnTo>
                  <a:lnTo>
                    <a:pt x="26538" y="38148"/>
                  </a:lnTo>
                  <a:lnTo>
                    <a:pt x="26775" y="38385"/>
                  </a:lnTo>
                  <a:lnTo>
                    <a:pt x="26538" y="38385"/>
                  </a:lnTo>
                  <a:lnTo>
                    <a:pt x="27012" y="38622"/>
                  </a:lnTo>
                  <a:lnTo>
                    <a:pt x="27249" y="38859"/>
                  </a:lnTo>
                  <a:lnTo>
                    <a:pt x="26538" y="38859"/>
                  </a:lnTo>
                  <a:lnTo>
                    <a:pt x="26775" y="39333"/>
                  </a:lnTo>
                  <a:lnTo>
                    <a:pt x="26775" y="39570"/>
                  </a:lnTo>
                  <a:lnTo>
                    <a:pt x="26301" y="39333"/>
                  </a:lnTo>
                  <a:lnTo>
                    <a:pt x="25827" y="39096"/>
                  </a:lnTo>
                  <a:lnTo>
                    <a:pt x="26301" y="40280"/>
                  </a:lnTo>
                  <a:lnTo>
                    <a:pt x="26538" y="40991"/>
                  </a:lnTo>
                  <a:lnTo>
                    <a:pt x="25827" y="40517"/>
                  </a:lnTo>
                  <a:lnTo>
                    <a:pt x="25590" y="40280"/>
                  </a:lnTo>
                  <a:lnTo>
                    <a:pt x="25590" y="40517"/>
                  </a:lnTo>
                  <a:lnTo>
                    <a:pt x="25353" y="40517"/>
                  </a:lnTo>
                  <a:lnTo>
                    <a:pt x="24879" y="40280"/>
                  </a:lnTo>
                  <a:lnTo>
                    <a:pt x="25590" y="40991"/>
                  </a:lnTo>
                  <a:lnTo>
                    <a:pt x="25827" y="41228"/>
                  </a:lnTo>
                  <a:lnTo>
                    <a:pt x="25827" y="41465"/>
                  </a:lnTo>
                  <a:lnTo>
                    <a:pt x="25827" y="41702"/>
                  </a:lnTo>
                  <a:lnTo>
                    <a:pt x="25116" y="41228"/>
                  </a:lnTo>
                  <a:lnTo>
                    <a:pt x="24879" y="41228"/>
                  </a:lnTo>
                  <a:lnTo>
                    <a:pt x="25590" y="42176"/>
                  </a:lnTo>
                  <a:lnTo>
                    <a:pt x="26064" y="43124"/>
                  </a:lnTo>
                  <a:lnTo>
                    <a:pt x="25353" y="42650"/>
                  </a:lnTo>
                  <a:lnTo>
                    <a:pt x="25353" y="42887"/>
                  </a:lnTo>
                  <a:lnTo>
                    <a:pt x="25827" y="43598"/>
                  </a:lnTo>
                  <a:lnTo>
                    <a:pt x="25590" y="43361"/>
                  </a:lnTo>
                  <a:lnTo>
                    <a:pt x="25353" y="43598"/>
                  </a:lnTo>
                  <a:lnTo>
                    <a:pt x="25353" y="43834"/>
                  </a:lnTo>
                  <a:lnTo>
                    <a:pt x="25116" y="44071"/>
                  </a:lnTo>
                  <a:lnTo>
                    <a:pt x="24642" y="43834"/>
                  </a:lnTo>
                  <a:lnTo>
                    <a:pt x="25116" y="44308"/>
                  </a:lnTo>
                  <a:lnTo>
                    <a:pt x="24642" y="44308"/>
                  </a:lnTo>
                  <a:lnTo>
                    <a:pt x="25116" y="45019"/>
                  </a:lnTo>
                  <a:lnTo>
                    <a:pt x="25116" y="45256"/>
                  </a:lnTo>
                  <a:lnTo>
                    <a:pt x="25353" y="45730"/>
                  </a:lnTo>
                  <a:lnTo>
                    <a:pt x="25353" y="45967"/>
                  </a:lnTo>
                  <a:lnTo>
                    <a:pt x="24879" y="45730"/>
                  </a:lnTo>
                  <a:lnTo>
                    <a:pt x="24879" y="45730"/>
                  </a:lnTo>
                  <a:lnTo>
                    <a:pt x="25116" y="46204"/>
                  </a:lnTo>
                  <a:lnTo>
                    <a:pt x="25116" y="46915"/>
                  </a:lnTo>
                  <a:lnTo>
                    <a:pt x="25116" y="47152"/>
                  </a:lnTo>
                  <a:lnTo>
                    <a:pt x="25353" y="46678"/>
                  </a:lnTo>
                  <a:lnTo>
                    <a:pt x="25353" y="47152"/>
                  </a:lnTo>
                  <a:lnTo>
                    <a:pt x="25353" y="47625"/>
                  </a:lnTo>
                  <a:lnTo>
                    <a:pt x="25353" y="47862"/>
                  </a:lnTo>
                  <a:lnTo>
                    <a:pt x="25590" y="47389"/>
                  </a:lnTo>
                  <a:lnTo>
                    <a:pt x="26538" y="48336"/>
                  </a:lnTo>
                  <a:lnTo>
                    <a:pt x="27249" y="48573"/>
                  </a:lnTo>
                  <a:lnTo>
                    <a:pt x="28196" y="49047"/>
                  </a:lnTo>
                  <a:lnTo>
                    <a:pt x="29855" y="49047"/>
                  </a:lnTo>
                  <a:lnTo>
                    <a:pt x="30803" y="48336"/>
                  </a:lnTo>
                  <a:lnTo>
                    <a:pt x="31751" y="47389"/>
                  </a:lnTo>
                  <a:lnTo>
                    <a:pt x="32698" y="47389"/>
                  </a:lnTo>
                  <a:lnTo>
                    <a:pt x="32698" y="47152"/>
                  </a:lnTo>
                  <a:lnTo>
                    <a:pt x="32698" y="46678"/>
                  </a:lnTo>
                  <a:lnTo>
                    <a:pt x="33172" y="47152"/>
                  </a:lnTo>
                  <a:lnTo>
                    <a:pt x="33172" y="46678"/>
                  </a:lnTo>
                  <a:lnTo>
                    <a:pt x="33646" y="46441"/>
                  </a:lnTo>
                  <a:lnTo>
                    <a:pt x="33883" y="46204"/>
                  </a:lnTo>
                  <a:lnTo>
                    <a:pt x="33646" y="45730"/>
                  </a:lnTo>
                  <a:lnTo>
                    <a:pt x="34594" y="46204"/>
                  </a:lnTo>
                  <a:lnTo>
                    <a:pt x="34831" y="46204"/>
                  </a:lnTo>
                  <a:lnTo>
                    <a:pt x="34120" y="45730"/>
                  </a:lnTo>
                  <a:lnTo>
                    <a:pt x="34120" y="45730"/>
                  </a:lnTo>
                  <a:lnTo>
                    <a:pt x="34831" y="45967"/>
                  </a:lnTo>
                  <a:lnTo>
                    <a:pt x="34120" y="45256"/>
                  </a:lnTo>
                  <a:lnTo>
                    <a:pt x="34831" y="45730"/>
                  </a:lnTo>
                  <a:lnTo>
                    <a:pt x="35068" y="45493"/>
                  </a:lnTo>
                  <a:lnTo>
                    <a:pt x="34831" y="45256"/>
                  </a:lnTo>
                  <a:lnTo>
                    <a:pt x="35305" y="45493"/>
                  </a:lnTo>
                  <a:lnTo>
                    <a:pt x="35305" y="45256"/>
                  </a:lnTo>
                  <a:lnTo>
                    <a:pt x="35778" y="45019"/>
                  </a:lnTo>
                  <a:lnTo>
                    <a:pt x="35778" y="44782"/>
                  </a:lnTo>
                  <a:lnTo>
                    <a:pt x="35542" y="44545"/>
                  </a:lnTo>
                  <a:lnTo>
                    <a:pt x="35542" y="44071"/>
                  </a:lnTo>
                  <a:lnTo>
                    <a:pt x="35778" y="44308"/>
                  </a:lnTo>
                  <a:lnTo>
                    <a:pt x="35778" y="44071"/>
                  </a:lnTo>
                  <a:lnTo>
                    <a:pt x="35778" y="43834"/>
                  </a:lnTo>
                  <a:lnTo>
                    <a:pt x="36252" y="44071"/>
                  </a:lnTo>
                  <a:lnTo>
                    <a:pt x="35778" y="43598"/>
                  </a:lnTo>
                  <a:lnTo>
                    <a:pt x="35778" y="43361"/>
                  </a:lnTo>
                  <a:lnTo>
                    <a:pt x="36726" y="43598"/>
                  </a:lnTo>
                  <a:lnTo>
                    <a:pt x="36489" y="43361"/>
                  </a:lnTo>
                  <a:lnTo>
                    <a:pt x="36489" y="43124"/>
                  </a:lnTo>
                  <a:lnTo>
                    <a:pt x="36726" y="43124"/>
                  </a:lnTo>
                  <a:lnTo>
                    <a:pt x="37200" y="43598"/>
                  </a:lnTo>
                  <a:lnTo>
                    <a:pt x="37200" y="43361"/>
                  </a:lnTo>
                  <a:lnTo>
                    <a:pt x="36963" y="43124"/>
                  </a:lnTo>
                  <a:lnTo>
                    <a:pt x="37200" y="42413"/>
                  </a:lnTo>
                  <a:lnTo>
                    <a:pt x="37200" y="42176"/>
                  </a:lnTo>
                  <a:lnTo>
                    <a:pt x="36252" y="41465"/>
                  </a:lnTo>
                  <a:lnTo>
                    <a:pt x="37674" y="41939"/>
                  </a:lnTo>
                  <a:lnTo>
                    <a:pt x="38148" y="41939"/>
                  </a:lnTo>
                  <a:lnTo>
                    <a:pt x="38385" y="41465"/>
                  </a:lnTo>
                  <a:lnTo>
                    <a:pt x="38622" y="41228"/>
                  </a:lnTo>
                  <a:lnTo>
                    <a:pt x="39333" y="41228"/>
                  </a:lnTo>
                  <a:lnTo>
                    <a:pt x="38859" y="40991"/>
                  </a:lnTo>
                  <a:lnTo>
                    <a:pt x="39333" y="40754"/>
                  </a:lnTo>
                  <a:lnTo>
                    <a:pt x="39806" y="40754"/>
                  </a:lnTo>
                  <a:lnTo>
                    <a:pt x="39570" y="40517"/>
                  </a:lnTo>
                  <a:lnTo>
                    <a:pt x="39096" y="40043"/>
                  </a:lnTo>
                  <a:lnTo>
                    <a:pt x="39096" y="40043"/>
                  </a:lnTo>
                  <a:lnTo>
                    <a:pt x="40280" y="40280"/>
                  </a:lnTo>
                  <a:lnTo>
                    <a:pt x="39806" y="39333"/>
                  </a:lnTo>
                  <a:lnTo>
                    <a:pt x="39333" y="38859"/>
                  </a:lnTo>
                  <a:lnTo>
                    <a:pt x="39806" y="39096"/>
                  </a:lnTo>
                  <a:lnTo>
                    <a:pt x="39570" y="38622"/>
                  </a:lnTo>
                  <a:lnTo>
                    <a:pt x="40280" y="38859"/>
                  </a:lnTo>
                  <a:lnTo>
                    <a:pt x="41228" y="38859"/>
                  </a:lnTo>
                  <a:lnTo>
                    <a:pt x="41702" y="38385"/>
                  </a:lnTo>
                  <a:lnTo>
                    <a:pt x="41702" y="37674"/>
                  </a:lnTo>
                  <a:lnTo>
                    <a:pt x="41939" y="37200"/>
                  </a:lnTo>
                  <a:lnTo>
                    <a:pt x="42413" y="36489"/>
                  </a:lnTo>
                  <a:lnTo>
                    <a:pt x="43598" y="35305"/>
                  </a:lnTo>
                  <a:lnTo>
                    <a:pt x="44545" y="33883"/>
                  </a:lnTo>
                  <a:lnTo>
                    <a:pt x="44782" y="33172"/>
                  </a:lnTo>
                  <a:lnTo>
                    <a:pt x="44782" y="32698"/>
                  </a:lnTo>
                  <a:lnTo>
                    <a:pt x="44308" y="32698"/>
                  </a:lnTo>
                  <a:lnTo>
                    <a:pt x="44308" y="32461"/>
                  </a:lnTo>
                  <a:lnTo>
                    <a:pt x="44782" y="32698"/>
                  </a:lnTo>
                  <a:lnTo>
                    <a:pt x="45019" y="32461"/>
                  </a:lnTo>
                  <a:lnTo>
                    <a:pt x="45493" y="32461"/>
                  </a:lnTo>
                  <a:lnTo>
                    <a:pt x="45256" y="32224"/>
                  </a:lnTo>
                  <a:lnTo>
                    <a:pt x="45019" y="31987"/>
                  </a:lnTo>
                  <a:lnTo>
                    <a:pt x="45493" y="31987"/>
                  </a:lnTo>
                  <a:lnTo>
                    <a:pt x="45730" y="32224"/>
                  </a:lnTo>
                  <a:lnTo>
                    <a:pt x="45730" y="31987"/>
                  </a:lnTo>
                  <a:lnTo>
                    <a:pt x="45493" y="31514"/>
                  </a:lnTo>
                  <a:lnTo>
                    <a:pt x="45730" y="31751"/>
                  </a:lnTo>
                  <a:lnTo>
                    <a:pt x="45730" y="31514"/>
                  </a:lnTo>
                  <a:lnTo>
                    <a:pt x="45493" y="31277"/>
                  </a:lnTo>
                  <a:lnTo>
                    <a:pt x="45967" y="31277"/>
                  </a:lnTo>
                  <a:lnTo>
                    <a:pt x="45256" y="30803"/>
                  </a:lnTo>
                  <a:lnTo>
                    <a:pt x="45967" y="31040"/>
                  </a:lnTo>
                  <a:lnTo>
                    <a:pt x="46204" y="30803"/>
                  </a:lnTo>
                  <a:lnTo>
                    <a:pt x="45967" y="29855"/>
                  </a:lnTo>
                  <a:lnTo>
                    <a:pt x="46441" y="30092"/>
                  </a:lnTo>
                  <a:lnTo>
                    <a:pt x="46441" y="29855"/>
                  </a:lnTo>
                  <a:lnTo>
                    <a:pt x="46204" y="29855"/>
                  </a:lnTo>
                  <a:lnTo>
                    <a:pt x="45730" y="29618"/>
                  </a:lnTo>
                  <a:lnTo>
                    <a:pt x="46441" y="29855"/>
                  </a:lnTo>
                  <a:lnTo>
                    <a:pt x="46204" y="29381"/>
                  </a:lnTo>
                  <a:lnTo>
                    <a:pt x="46204" y="29144"/>
                  </a:lnTo>
                  <a:lnTo>
                    <a:pt x="46441" y="29144"/>
                  </a:lnTo>
                  <a:lnTo>
                    <a:pt x="46678" y="29381"/>
                  </a:lnTo>
                  <a:lnTo>
                    <a:pt x="46915" y="29381"/>
                  </a:lnTo>
                  <a:lnTo>
                    <a:pt x="47152" y="29144"/>
                  </a:lnTo>
                  <a:lnTo>
                    <a:pt x="46915" y="28907"/>
                  </a:lnTo>
                  <a:lnTo>
                    <a:pt x="46915" y="28670"/>
                  </a:lnTo>
                  <a:lnTo>
                    <a:pt x="47626" y="28670"/>
                  </a:lnTo>
                  <a:lnTo>
                    <a:pt x="47152" y="27959"/>
                  </a:lnTo>
                  <a:lnTo>
                    <a:pt x="47862" y="27959"/>
                  </a:lnTo>
                  <a:lnTo>
                    <a:pt x="47626" y="27012"/>
                  </a:lnTo>
                  <a:lnTo>
                    <a:pt x="48099" y="27012"/>
                  </a:lnTo>
                  <a:lnTo>
                    <a:pt x="48573" y="26775"/>
                  </a:lnTo>
                  <a:lnTo>
                    <a:pt x="48810" y="26301"/>
                  </a:lnTo>
                  <a:lnTo>
                    <a:pt x="48810" y="26064"/>
                  </a:lnTo>
                  <a:lnTo>
                    <a:pt x="48810" y="25116"/>
                  </a:lnTo>
                  <a:lnTo>
                    <a:pt x="48573" y="24642"/>
                  </a:lnTo>
                  <a:lnTo>
                    <a:pt x="49758" y="23931"/>
                  </a:lnTo>
                  <a:lnTo>
                    <a:pt x="49521" y="23695"/>
                  </a:lnTo>
                  <a:lnTo>
                    <a:pt x="49284" y="23221"/>
                  </a:lnTo>
                  <a:lnTo>
                    <a:pt x="49521" y="23458"/>
                  </a:lnTo>
                  <a:lnTo>
                    <a:pt x="49758" y="23695"/>
                  </a:lnTo>
                  <a:lnTo>
                    <a:pt x="50232" y="23221"/>
                  </a:lnTo>
                  <a:lnTo>
                    <a:pt x="50232" y="22273"/>
                  </a:lnTo>
                  <a:lnTo>
                    <a:pt x="50706" y="22273"/>
                  </a:lnTo>
                  <a:lnTo>
                    <a:pt x="51180" y="21562"/>
                  </a:lnTo>
                  <a:lnTo>
                    <a:pt x="51653" y="20614"/>
                  </a:lnTo>
                  <a:lnTo>
                    <a:pt x="52127" y="19430"/>
                  </a:lnTo>
                  <a:lnTo>
                    <a:pt x="52601" y="17297"/>
                  </a:lnTo>
                  <a:lnTo>
                    <a:pt x="52601" y="16349"/>
                  </a:lnTo>
                  <a:lnTo>
                    <a:pt x="52601" y="15876"/>
                  </a:lnTo>
                  <a:lnTo>
                    <a:pt x="53312" y="14928"/>
                  </a:lnTo>
                  <a:lnTo>
                    <a:pt x="53549" y="13980"/>
                  </a:lnTo>
                  <a:lnTo>
                    <a:pt x="53312" y="12795"/>
                  </a:lnTo>
                  <a:lnTo>
                    <a:pt x="52838" y="11848"/>
                  </a:lnTo>
                  <a:lnTo>
                    <a:pt x="52838" y="11374"/>
                  </a:lnTo>
                  <a:lnTo>
                    <a:pt x="52601" y="11611"/>
                  </a:lnTo>
                  <a:lnTo>
                    <a:pt x="52601" y="11374"/>
                  </a:lnTo>
                  <a:lnTo>
                    <a:pt x="53075" y="8767"/>
                  </a:lnTo>
                  <a:lnTo>
                    <a:pt x="53075" y="7583"/>
                  </a:lnTo>
                  <a:lnTo>
                    <a:pt x="52838" y="6635"/>
                  </a:lnTo>
                  <a:lnTo>
                    <a:pt x="52601" y="5687"/>
                  </a:lnTo>
                  <a:lnTo>
                    <a:pt x="51890" y="5213"/>
                  </a:lnTo>
                  <a:lnTo>
                    <a:pt x="50943" y="5213"/>
                  </a:lnTo>
                  <a:lnTo>
                    <a:pt x="49521" y="5687"/>
                  </a:lnTo>
                  <a:lnTo>
                    <a:pt x="49284" y="5213"/>
                  </a:lnTo>
                  <a:lnTo>
                    <a:pt x="49047" y="4976"/>
                  </a:lnTo>
                  <a:lnTo>
                    <a:pt x="48099" y="4739"/>
                  </a:lnTo>
                  <a:lnTo>
                    <a:pt x="47152" y="4739"/>
                  </a:lnTo>
                  <a:lnTo>
                    <a:pt x="46678" y="4976"/>
                  </a:lnTo>
                  <a:lnTo>
                    <a:pt x="46441" y="5450"/>
                  </a:lnTo>
                  <a:lnTo>
                    <a:pt x="46441" y="4265"/>
                  </a:lnTo>
                  <a:lnTo>
                    <a:pt x="46204" y="4265"/>
                  </a:lnTo>
                  <a:lnTo>
                    <a:pt x="45967" y="4976"/>
                  </a:lnTo>
                  <a:lnTo>
                    <a:pt x="45967" y="4265"/>
                  </a:lnTo>
                  <a:lnTo>
                    <a:pt x="45730" y="5213"/>
                  </a:lnTo>
                  <a:lnTo>
                    <a:pt x="45730" y="4502"/>
                  </a:lnTo>
                  <a:lnTo>
                    <a:pt x="45256" y="4502"/>
                  </a:lnTo>
                  <a:lnTo>
                    <a:pt x="45493" y="4029"/>
                  </a:lnTo>
                  <a:lnTo>
                    <a:pt x="44782" y="4265"/>
                  </a:lnTo>
                  <a:lnTo>
                    <a:pt x="44308" y="4265"/>
                  </a:lnTo>
                  <a:lnTo>
                    <a:pt x="43834" y="4029"/>
                  </a:lnTo>
                  <a:lnTo>
                    <a:pt x="43361" y="5213"/>
                  </a:lnTo>
                  <a:lnTo>
                    <a:pt x="43361" y="4502"/>
                  </a:lnTo>
                  <a:lnTo>
                    <a:pt x="42887" y="4976"/>
                  </a:lnTo>
                  <a:lnTo>
                    <a:pt x="42887" y="5213"/>
                  </a:lnTo>
                  <a:lnTo>
                    <a:pt x="42650" y="5213"/>
                  </a:lnTo>
                  <a:lnTo>
                    <a:pt x="42650" y="4029"/>
                  </a:lnTo>
                  <a:lnTo>
                    <a:pt x="42413" y="4739"/>
                  </a:lnTo>
                  <a:lnTo>
                    <a:pt x="42176" y="4739"/>
                  </a:lnTo>
                  <a:lnTo>
                    <a:pt x="42176" y="4502"/>
                  </a:lnTo>
                  <a:lnTo>
                    <a:pt x="42413" y="3792"/>
                  </a:lnTo>
                  <a:lnTo>
                    <a:pt x="41939" y="4029"/>
                  </a:lnTo>
                  <a:lnTo>
                    <a:pt x="41465" y="4502"/>
                  </a:lnTo>
                  <a:lnTo>
                    <a:pt x="40754" y="4502"/>
                  </a:lnTo>
                  <a:lnTo>
                    <a:pt x="40517" y="5687"/>
                  </a:lnTo>
                  <a:lnTo>
                    <a:pt x="40517" y="4976"/>
                  </a:lnTo>
                  <a:lnTo>
                    <a:pt x="40280" y="4265"/>
                  </a:lnTo>
                  <a:lnTo>
                    <a:pt x="40043" y="4976"/>
                  </a:lnTo>
                  <a:lnTo>
                    <a:pt x="40043" y="4265"/>
                  </a:lnTo>
                  <a:lnTo>
                    <a:pt x="40043" y="4029"/>
                  </a:lnTo>
                  <a:lnTo>
                    <a:pt x="39806" y="3792"/>
                  </a:lnTo>
                  <a:lnTo>
                    <a:pt x="38859" y="3792"/>
                  </a:lnTo>
                  <a:lnTo>
                    <a:pt x="38859" y="3318"/>
                  </a:lnTo>
                  <a:lnTo>
                    <a:pt x="38622" y="3792"/>
                  </a:lnTo>
                  <a:lnTo>
                    <a:pt x="38385" y="3318"/>
                  </a:lnTo>
                  <a:lnTo>
                    <a:pt x="38148" y="3081"/>
                  </a:lnTo>
                  <a:lnTo>
                    <a:pt x="37911" y="3318"/>
                  </a:lnTo>
                  <a:lnTo>
                    <a:pt x="37674" y="4029"/>
                  </a:lnTo>
                  <a:lnTo>
                    <a:pt x="37437" y="2844"/>
                  </a:lnTo>
                  <a:lnTo>
                    <a:pt x="37200" y="2844"/>
                  </a:lnTo>
                  <a:lnTo>
                    <a:pt x="36726" y="3792"/>
                  </a:lnTo>
                  <a:lnTo>
                    <a:pt x="36726" y="3081"/>
                  </a:lnTo>
                  <a:lnTo>
                    <a:pt x="36252" y="4265"/>
                  </a:lnTo>
                  <a:lnTo>
                    <a:pt x="36252" y="3792"/>
                  </a:lnTo>
                  <a:lnTo>
                    <a:pt x="36015" y="4029"/>
                  </a:lnTo>
                  <a:lnTo>
                    <a:pt x="36015" y="4265"/>
                  </a:lnTo>
                  <a:lnTo>
                    <a:pt x="35778" y="4502"/>
                  </a:lnTo>
                  <a:lnTo>
                    <a:pt x="35778" y="4265"/>
                  </a:lnTo>
                  <a:lnTo>
                    <a:pt x="36015" y="3555"/>
                  </a:lnTo>
                  <a:lnTo>
                    <a:pt x="35778" y="2844"/>
                  </a:lnTo>
                  <a:lnTo>
                    <a:pt x="35778" y="2607"/>
                  </a:lnTo>
                  <a:lnTo>
                    <a:pt x="35305" y="2607"/>
                  </a:lnTo>
                  <a:lnTo>
                    <a:pt x="34831" y="2844"/>
                  </a:lnTo>
                  <a:lnTo>
                    <a:pt x="34594" y="2607"/>
                  </a:lnTo>
                  <a:lnTo>
                    <a:pt x="34594" y="2370"/>
                  </a:lnTo>
                  <a:lnTo>
                    <a:pt x="34120" y="2607"/>
                  </a:lnTo>
                  <a:lnTo>
                    <a:pt x="33646" y="2844"/>
                  </a:lnTo>
                  <a:lnTo>
                    <a:pt x="33409" y="2844"/>
                  </a:lnTo>
                  <a:lnTo>
                    <a:pt x="33409" y="2607"/>
                  </a:lnTo>
                  <a:lnTo>
                    <a:pt x="32935" y="2607"/>
                  </a:lnTo>
                  <a:lnTo>
                    <a:pt x="32461" y="2370"/>
                  </a:lnTo>
                  <a:lnTo>
                    <a:pt x="31987" y="2133"/>
                  </a:lnTo>
                  <a:lnTo>
                    <a:pt x="31751" y="2133"/>
                  </a:lnTo>
                  <a:lnTo>
                    <a:pt x="31514" y="2370"/>
                  </a:lnTo>
                  <a:lnTo>
                    <a:pt x="30329" y="1896"/>
                  </a:lnTo>
                  <a:lnTo>
                    <a:pt x="28907" y="1659"/>
                  </a:lnTo>
                  <a:lnTo>
                    <a:pt x="26538" y="1422"/>
                  </a:lnTo>
                  <a:lnTo>
                    <a:pt x="26301" y="1659"/>
                  </a:lnTo>
                  <a:lnTo>
                    <a:pt x="26064" y="1422"/>
                  </a:lnTo>
                  <a:lnTo>
                    <a:pt x="25827" y="1185"/>
                  </a:lnTo>
                  <a:lnTo>
                    <a:pt x="25590" y="1659"/>
                  </a:lnTo>
                  <a:lnTo>
                    <a:pt x="25590" y="1185"/>
                  </a:lnTo>
                  <a:lnTo>
                    <a:pt x="25353" y="1896"/>
                  </a:lnTo>
                  <a:lnTo>
                    <a:pt x="25116" y="1422"/>
                  </a:lnTo>
                  <a:lnTo>
                    <a:pt x="24879" y="1659"/>
                  </a:lnTo>
                  <a:lnTo>
                    <a:pt x="24879" y="948"/>
                  </a:lnTo>
                  <a:lnTo>
                    <a:pt x="24642" y="1185"/>
                  </a:lnTo>
                  <a:lnTo>
                    <a:pt x="24168" y="1422"/>
                  </a:lnTo>
                  <a:lnTo>
                    <a:pt x="24168" y="948"/>
                  </a:lnTo>
                  <a:lnTo>
                    <a:pt x="23695" y="1185"/>
                  </a:lnTo>
                  <a:lnTo>
                    <a:pt x="23931" y="1422"/>
                  </a:lnTo>
                  <a:lnTo>
                    <a:pt x="23695" y="1896"/>
                  </a:lnTo>
                  <a:lnTo>
                    <a:pt x="23695" y="1185"/>
                  </a:lnTo>
                  <a:lnTo>
                    <a:pt x="23221" y="1422"/>
                  </a:lnTo>
                  <a:lnTo>
                    <a:pt x="22984" y="1659"/>
                  </a:lnTo>
                  <a:lnTo>
                    <a:pt x="22747" y="1422"/>
                  </a:lnTo>
                  <a:lnTo>
                    <a:pt x="22984" y="948"/>
                  </a:lnTo>
                  <a:lnTo>
                    <a:pt x="22747" y="711"/>
                  </a:lnTo>
                  <a:lnTo>
                    <a:pt x="22273" y="711"/>
                  </a:lnTo>
                  <a:lnTo>
                    <a:pt x="21325" y="948"/>
                  </a:lnTo>
                  <a:lnTo>
                    <a:pt x="21088" y="711"/>
                  </a:lnTo>
                  <a:lnTo>
                    <a:pt x="20851" y="474"/>
                  </a:lnTo>
                  <a:lnTo>
                    <a:pt x="20140" y="711"/>
                  </a:lnTo>
                  <a:lnTo>
                    <a:pt x="19903" y="948"/>
                  </a:lnTo>
                  <a:lnTo>
                    <a:pt x="19667" y="711"/>
                  </a:lnTo>
                  <a:lnTo>
                    <a:pt x="19193" y="474"/>
                  </a:lnTo>
                  <a:lnTo>
                    <a:pt x="18719" y="237"/>
                  </a:lnTo>
                  <a:lnTo>
                    <a:pt x="17771" y="237"/>
                  </a:lnTo>
                  <a:lnTo>
                    <a:pt x="17060" y="711"/>
                  </a:lnTo>
                  <a:lnTo>
                    <a:pt x="16823" y="948"/>
                  </a:lnTo>
                  <a:lnTo>
                    <a:pt x="16823" y="1185"/>
                  </a:lnTo>
                  <a:lnTo>
                    <a:pt x="14928" y="474"/>
                  </a:lnTo>
                  <a:lnTo>
                    <a:pt x="14928" y="948"/>
                  </a:lnTo>
                  <a:lnTo>
                    <a:pt x="14691" y="948"/>
                  </a:lnTo>
                  <a:lnTo>
                    <a:pt x="14928" y="474"/>
                  </a:lnTo>
                  <a:lnTo>
                    <a:pt x="1398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
                <a:latin typeface="Albert Sans"/>
                <a:ea typeface="Albert Sans"/>
                <a:cs typeface="Albert Sans"/>
                <a:sym typeface="Albert Sans"/>
              </a:endParaRPr>
            </a:p>
          </p:txBody>
        </p:sp>
      </p:grpSp>
      <p:graphicFrame>
        <p:nvGraphicFramePr>
          <p:cNvPr id="12" name="Diagram 11">
            <a:extLst>
              <a:ext uri="{FF2B5EF4-FFF2-40B4-BE49-F238E27FC236}">
                <a16:creationId xmlns:a16="http://schemas.microsoft.com/office/drawing/2014/main" id="{D9772A95-23ED-534C-38D6-D6B3856E477B}"/>
              </a:ext>
            </a:extLst>
          </p:cNvPr>
          <p:cNvGraphicFramePr/>
          <p:nvPr>
            <p:extLst>
              <p:ext uri="{D42A27DB-BD31-4B8C-83A1-F6EECF244321}">
                <p14:modId xmlns:p14="http://schemas.microsoft.com/office/powerpoint/2010/main" val="3221836682"/>
              </p:ext>
            </p:extLst>
          </p:nvPr>
        </p:nvGraphicFramePr>
        <p:xfrm>
          <a:off x="894287" y="3058225"/>
          <a:ext cx="3518776" cy="1723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ound Diagonal Corner Rectangle 10">
            <a:extLst>
              <a:ext uri="{FF2B5EF4-FFF2-40B4-BE49-F238E27FC236}">
                <a16:creationId xmlns:a16="http://schemas.microsoft.com/office/drawing/2014/main" id="{0AD23471-CB50-41D9-6506-3094B20F280B}"/>
              </a:ext>
            </a:extLst>
          </p:cNvPr>
          <p:cNvSpPr/>
          <p:nvPr/>
        </p:nvSpPr>
        <p:spPr>
          <a:xfrm>
            <a:off x="5448348" y="597146"/>
            <a:ext cx="3372108" cy="2044953"/>
          </a:xfrm>
          <a:prstGeom prst="round2Diag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 Diagonal Corner Rectangle 3">
            <a:extLst>
              <a:ext uri="{FF2B5EF4-FFF2-40B4-BE49-F238E27FC236}">
                <a16:creationId xmlns:a16="http://schemas.microsoft.com/office/drawing/2014/main" id="{6D863007-C299-B1C5-6A0D-293940BFE564}"/>
              </a:ext>
            </a:extLst>
          </p:cNvPr>
          <p:cNvSpPr/>
          <p:nvPr/>
        </p:nvSpPr>
        <p:spPr>
          <a:xfrm>
            <a:off x="5438953" y="2794289"/>
            <a:ext cx="3372108" cy="2044953"/>
          </a:xfrm>
          <a:prstGeom prst="round2DiagRect">
            <a:avLst/>
          </a:pr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938E95-9595-4694-9F38-5B63C6912E2E}"/>
              </a:ext>
            </a:extLst>
          </p:cNvPr>
          <p:cNvPicPr>
            <a:picLocks noChangeAspect="1"/>
          </p:cNvPicPr>
          <p:nvPr/>
        </p:nvPicPr>
        <p:blipFill>
          <a:blip r:embed="rId8"/>
          <a:srcRect b="20548"/>
          <a:stretch>
            <a:fillRect/>
          </a:stretch>
        </p:blipFill>
        <p:spPr>
          <a:xfrm>
            <a:off x="7439272" y="2946563"/>
            <a:ext cx="1229355" cy="1703648"/>
          </a:xfrm>
          <a:prstGeom prst="rect">
            <a:avLst/>
          </a:prstGeom>
        </p:spPr>
      </p:pic>
      <p:sp>
        <p:nvSpPr>
          <p:cNvPr id="5" name="Google Shape;2821;p96">
            <a:extLst>
              <a:ext uri="{FF2B5EF4-FFF2-40B4-BE49-F238E27FC236}">
                <a16:creationId xmlns:a16="http://schemas.microsoft.com/office/drawing/2014/main" id="{81E895E0-EC69-DF6B-84C4-33C9A05FD460}"/>
              </a:ext>
            </a:extLst>
          </p:cNvPr>
          <p:cNvSpPr txBox="1"/>
          <p:nvPr/>
        </p:nvSpPr>
        <p:spPr>
          <a:xfrm>
            <a:off x="5775123" y="971958"/>
            <a:ext cx="1703419" cy="553666"/>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sz="1000" b="1" dirty="0">
                <a:solidFill>
                  <a:schemeClr val="accent1">
                    <a:lumMod val="25000"/>
                  </a:schemeClr>
                </a:solidFill>
                <a:latin typeface="Calibri" panose="020F0502020204030204" pitchFamily="34" charset="0"/>
                <a:ea typeface="Lexend"/>
                <a:cs typeface="Calibri" panose="020F0502020204030204" pitchFamily="34" charset="0"/>
                <a:sym typeface="Lexend"/>
              </a:rPr>
              <a:t>Huffman tool</a:t>
            </a:r>
          </a:p>
          <a:p>
            <a:pPr marL="0" lvl="0" indent="0" algn="l" rtl="0">
              <a:lnSpc>
                <a:spcPct val="150000"/>
              </a:lnSpc>
              <a:spcBef>
                <a:spcPts val="800"/>
              </a:spcBef>
              <a:spcAft>
                <a:spcPts val="0"/>
              </a:spcAft>
              <a:buNone/>
            </a:pPr>
            <a:r>
              <a:rPr lang="en" sz="1000" dirty="0">
                <a:solidFill>
                  <a:schemeClr val="accent1">
                    <a:lumMod val="25000"/>
                  </a:schemeClr>
                </a:solidFill>
                <a:latin typeface="Calibri" panose="020F0502020204030204" pitchFamily="34" charset="0"/>
                <a:ea typeface="Lexend"/>
                <a:cs typeface="Calibri" panose="020F0502020204030204" pitchFamily="34" charset="0"/>
                <a:sym typeface="Lexend"/>
              </a:rPr>
              <a:t>Reduce storage size without losing information.</a:t>
            </a:r>
            <a:endParaRPr sz="1000" dirty="0">
              <a:solidFill>
                <a:schemeClr val="accent1">
                  <a:lumMod val="25000"/>
                </a:schemeClr>
              </a:solidFill>
              <a:latin typeface="Calibri" panose="020F0502020204030204" pitchFamily="34" charset="0"/>
              <a:ea typeface="Lexend Peta Medium"/>
              <a:cs typeface="Calibri" panose="020F0502020204030204" pitchFamily="34" charset="0"/>
              <a:sym typeface="Lexend Peta Medium"/>
            </a:endParaRPr>
          </a:p>
        </p:txBody>
      </p:sp>
      <p:sp>
        <p:nvSpPr>
          <p:cNvPr id="8" name="Google Shape;2821;p96">
            <a:extLst>
              <a:ext uri="{FF2B5EF4-FFF2-40B4-BE49-F238E27FC236}">
                <a16:creationId xmlns:a16="http://schemas.microsoft.com/office/drawing/2014/main" id="{C7DACB98-B26A-339A-C2B0-5AB77E81842C}"/>
              </a:ext>
            </a:extLst>
          </p:cNvPr>
          <p:cNvSpPr txBox="1"/>
          <p:nvPr/>
        </p:nvSpPr>
        <p:spPr>
          <a:xfrm>
            <a:off x="5735853" y="3118926"/>
            <a:ext cx="1703419" cy="553666"/>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sz="1000" b="1" dirty="0">
                <a:solidFill>
                  <a:schemeClr val="accent1">
                    <a:lumMod val="25000"/>
                  </a:schemeClr>
                </a:solidFill>
                <a:latin typeface="Calibri" panose="020F0502020204030204" pitchFamily="34" charset="0"/>
                <a:ea typeface="Lexend"/>
                <a:cs typeface="Calibri" panose="020F0502020204030204" pitchFamily="34" charset="0"/>
                <a:sym typeface="Lexend"/>
              </a:rPr>
              <a:t>Reader Application</a:t>
            </a:r>
          </a:p>
          <a:p>
            <a:pPr marL="0" lvl="0" indent="0" algn="l" rtl="0">
              <a:lnSpc>
                <a:spcPct val="150000"/>
              </a:lnSpc>
              <a:spcBef>
                <a:spcPts val="800"/>
              </a:spcBef>
              <a:spcAft>
                <a:spcPts val="0"/>
              </a:spcAft>
              <a:buNone/>
            </a:pPr>
            <a:r>
              <a:rPr lang="en" sz="1000" dirty="0">
                <a:solidFill>
                  <a:schemeClr val="accent1">
                    <a:lumMod val="25000"/>
                  </a:schemeClr>
                </a:solidFill>
                <a:latin typeface="Calibri" panose="020F0502020204030204" pitchFamily="34" charset="0"/>
                <a:ea typeface="Lexend"/>
                <a:cs typeface="Calibri" panose="020F0502020204030204" pitchFamily="34" charset="0"/>
                <a:sym typeface="Lexend"/>
              </a:rPr>
              <a:t>Decode compressed data efficiently enough to display pages of a book on demand.</a:t>
            </a:r>
            <a:endParaRPr sz="1000" dirty="0">
              <a:solidFill>
                <a:schemeClr val="accent1">
                  <a:lumMod val="25000"/>
                </a:schemeClr>
              </a:solidFill>
              <a:latin typeface="Calibri" panose="020F0502020204030204" pitchFamily="34" charset="0"/>
              <a:ea typeface="Lexend Peta Medium"/>
              <a:cs typeface="Calibri" panose="020F0502020204030204" pitchFamily="34" charset="0"/>
              <a:sym typeface="Lexend Peta Medium"/>
            </a:endParaRPr>
          </a:p>
        </p:txBody>
      </p:sp>
      <p:pic>
        <p:nvPicPr>
          <p:cNvPr id="2" name="Picture 1">
            <a:extLst>
              <a:ext uri="{FF2B5EF4-FFF2-40B4-BE49-F238E27FC236}">
                <a16:creationId xmlns:a16="http://schemas.microsoft.com/office/drawing/2014/main" id="{4CC5FA4A-CA86-08CD-41EA-E45B31A47283}"/>
              </a:ext>
            </a:extLst>
          </p:cNvPr>
          <p:cNvPicPr>
            <a:picLocks noChangeAspect="1"/>
          </p:cNvPicPr>
          <p:nvPr/>
        </p:nvPicPr>
        <p:blipFill>
          <a:blip r:embed="rId9"/>
          <a:stretch>
            <a:fillRect/>
          </a:stretch>
        </p:blipFill>
        <p:spPr>
          <a:xfrm>
            <a:off x="7411384" y="623001"/>
            <a:ext cx="1172988" cy="1948750"/>
          </a:xfrm>
          <a:prstGeom prst="rect">
            <a:avLst/>
          </a:prstGeom>
        </p:spPr>
      </p:pic>
    </p:spTree>
    <p:extLst>
      <p:ext uri="{BB962C8B-B14F-4D97-AF65-F5344CB8AC3E}">
        <p14:creationId xmlns:p14="http://schemas.microsoft.com/office/powerpoint/2010/main" val="52207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99"/>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65" name="Google Shape;2865;p99"/>
          <p:cNvSpPr txBox="1">
            <a:spLocks noGrp="1"/>
          </p:cNvSpPr>
          <p:nvPr>
            <p:ph type="body" idx="4"/>
          </p:nvPr>
        </p:nvSpPr>
        <p:spPr>
          <a:xfrm>
            <a:off x="7024468" y="-39600"/>
            <a:ext cx="206635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866" name="Google Shape;2866;p99"/>
          <p:cNvGrpSpPr/>
          <p:nvPr/>
        </p:nvGrpSpPr>
        <p:grpSpPr>
          <a:xfrm>
            <a:off x="193606" y="332885"/>
            <a:ext cx="3653065" cy="685838"/>
            <a:chOff x="3162300" y="2354724"/>
            <a:chExt cx="2819400" cy="371970"/>
          </a:xfrm>
        </p:grpSpPr>
        <p:sp>
          <p:nvSpPr>
            <p:cNvPr id="2867" name="Google Shape;2867;p99"/>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869" name="Google Shape;2869;p99"/>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870" name="Google Shape;2870;p99"/>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71" name="Google Shape;2871;p99"/>
            <p:cNvSpPr txBox="1"/>
            <p:nvPr/>
          </p:nvSpPr>
          <p:spPr>
            <a:xfrm>
              <a:off x="3319325" y="2357394"/>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So far Encodings</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aphicFrame>
        <p:nvGraphicFramePr>
          <p:cNvPr id="2872" name="Google Shape;2872;p99"/>
          <p:cNvGraphicFramePr/>
          <p:nvPr>
            <p:extLst>
              <p:ext uri="{D42A27DB-BD31-4B8C-83A1-F6EECF244321}">
                <p14:modId xmlns:p14="http://schemas.microsoft.com/office/powerpoint/2010/main" val="776378614"/>
              </p:ext>
            </p:extLst>
          </p:nvPr>
        </p:nvGraphicFramePr>
        <p:xfrm>
          <a:off x="459486" y="1165860"/>
          <a:ext cx="8263825" cy="3778600"/>
        </p:xfrm>
        <a:graphic>
          <a:graphicData uri="http://schemas.openxmlformats.org/drawingml/2006/table">
            <a:tbl>
              <a:tblPr>
                <a:noFill/>
                <a:tableStyleId>{9AC138FD-BAED-4588-BFEB-DB910768AF5F}</a:tableStyleId>
              </a:tblPr>
              <a:tblGrid>
                <a:gridCol w="1065900">
                  <a:extLst>
                    <a:ext uri="{9D8B030D-6E8A-4147-A177-3AD203B41FA5}">
                      <a16:colId xmlns:a16="http://schemas.microsoft.com/office/drawing/2014/main" val="20000"/>
                    </a:ext>
                  </a:extLst>
                </a:gridCol>
                <a:gridCol w="1207225">
                  <a:extLst>
                    <a:ext uri="{9D8B030D-6E8A-4147-A177-3AD203B41FA5}">
                      <a16:colId xmlns:a16="http://schemas.microsoft.com/office/drawing/2014/main" val="20001"/>
                    </a:ext>
                  </a:extLst>
                </a:gridCol>
                <a:gridCol w="1451550">
                  <a:extLst>
                    <a:ext uri="{9D8B030D-6E8A-4147-A177-3AD203B41FA5}">
                      <a16:colId xmlns:a16="http://schemas.microsoft.com/office/drawing/2014/main" val="20002"/>
                    </a:ext>
                  </a:extLst>
                </a:gridCol>
                <a:gridCol w="1113825">
                  <a:extLst>
                    <a:ext uri="{9D8B030D-6E8A-4147-A177-3AD203B41FA5}">
                      <a16:colId xmlns:a16="http://schemas.microsoft.com/office/drawing/2014/main" val="20003"/>
                    </a:ext>
                  </a:extLst>
                </a:gridCol>
                <a:gridCol w="1350975">
                  <a:extLst>
                    <a:ext uri="{9D8B030D-6E8A-4147-A177-3AD203B41FA5}">
                      <a16:colId xmlns:a16="http://schemas.microsoft.com/office/drawing/2014/main" val="20004"/>
                    </a:ext>
                  </a:extLst>
                </a:gridCol>
                <a:gridCol w="2074350">
                  <a:extLst>
                    <a:ext uri="{9D8B030D-6E8A-4147-A177-3AD203B41FA5}">
                      <a16:colId xmlns:a16="http://schemas.microsoft.com/office/drawing/2014/main" val="20005"/>
                    </a:ext>
                  </a:extLst>
                </a:gridCol>
              </a:tblGrid>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File Type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Extensions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Existing Compression / Encoding Method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Is File Already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Expected Huffman Compression Ratio</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Explanation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solidFill>
                      <a:srgbClr val="DDEBEE"/>
                    </a:solidFill>
                  </a:tcPr>
                </a:tc>
                <a:extLst>
                  <a:ext uri="{0D108BD9-81ED-4DB2-BD59-A6C34878D82A}">
                    <a16:rowId xmlns:a16="http://schemas.microsoft.com/office/drawing/2014/main" val="10000"/>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Plain Text</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.txt, .log, .csv, .json, .xml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None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40% – 80%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Text has skewed character frequency; Huffman is ideal.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1"/>
                  </a:ext>
                </a:extLst>
              </a:tr>
              <a:tr h="307350">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Documents (Office XML)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.docx, .xlsx, .pptx</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ZIP (DEFLATE: LZ77 + 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Already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File becomes 20–200% larger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Office files are ZIP containers; content already compressed using Huffman + LZ.</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2"/>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PDF</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.pdf</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Flate/DEFLATE, LZW, JPEG, JP2</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Already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+20% to +300% expansion</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PDF streams already use entropy coding; random-like distribution.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3"/>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Images (raw)</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.bmp, .ppm, .tiff (uncompressed)</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None (sometimes RLE for TIFF)</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30% – 70%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Raw pixel data compresses fairly well.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4"/>
                  </a:ext>
                </a:extLst>
              </a:tr>
              <a:tr h="307350">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Images (compressed)</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.jpg, .jpeg</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DCT + Quantization + 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Yes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Huge expansion: 300% – 800%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JPEG already uses Huffman coding inside. Compressing again makes it worse.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5"/>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Images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a:t>
                      </a:r>
                      <a:r>
                        <a:rPr lang="en" sz="600" u="none" strike="noStrike" cap="none" dirty="0" err="1">
                          <a:latin typeface="Calibri" panose="020F0502020204030204" pitchFamily="34" charset="0"/>
                          <a:cs typeface="Calibri" panose="020F0502020204030204" pitchFamily="34" charset="0"/>
                        </a:rPr>
                        <a:t>png</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DEFLATE (LZ77 + Huffman)</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Yes</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Very large expansion: 200% – 600%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PNG uses entropy coding and filters; nearly incompressible.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6"/>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Audio (raw)</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.wav, .</a:t>
                      </a:r>
                      <a:r>
                        <a:rPr lang="en" sz="600" u="none" strike="noStrike" cap="none" dirty="0" err="1">
                          <a:latin typeface="Calibri" panose="020F0502020204030204" pitchFamily="34" charset="0"/>
                          <a:cs typeface="Calibri" panose="020F0502020204030204" pitchFamily="34" charset="0"/>
                        </a:rPr>
                        <a:t>pcm</a:t>
                      </a:r>
                      <a:r>
                        <a:rPr lang="en" sz="600" u="none" strike="noStrike" cap="none" dirty="0">
                          <a:latin typeface="Calibri" panose="020F0502020204030204" pitchFamily="34" charset="0"/>
                          <a:cs typeface="Calibri" panose="020F0502020204030204" pitchFamily="34" charset="0"/>
                        </a:rPr>
                        <a:t>, .</a:t>
                      </a:r>
                      <a:r>
                        <a:rPr lang="en" sz="600" u="none" strike="noStrike" cap="none" dirty="0" err="1">
                          <a:latin typeface="Calibri" panose="020F0502020204030204" pitchFamily="34" charset="0"/>
                          <a:cs typeface="Calibri" panose="020F0502020204030204" pitchFamily="34" charset="0"/>
                        </a:rPr>
                        <a:t>aiff</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None</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10% – 40%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Raw amplitude distributions slightly skewed; small gains.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7"/>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Audio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.mp3, .aac, .flac</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MP3: MDCT + Huffman / AAC: Huffman / FLAC: Rice/Huffman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Yes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Massive expansion: 300% – 1000%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Audio codecs already use Huffman coding internally.</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8"/>
                  </a:ext>
                </a:extLst>
              </a:tr>
              <a:tr h="210275">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Video (raw)</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a:t>
                      </a:r>
                      <a:r>
                        <a:rPr lang="en" sz="600" u="none" strike="noStrike" cap="none" dirty="0" err="1">
                          <a:latin typeface="Calibri" panose="020F0502020204030204" pitchFamily="34" charset="0"/>
                          <a:cs typeface="Calibri" panose="020F0502020204030204" pitchFamily="34" charset="0"/>
                        </a:rPr>
                        <a:t>yuv</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None</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10% – 30%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Pixel values partly skewed; limited improvement.</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09"/>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Video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.mp4, .mov, .mkv, .avi</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H.264/HEVC/AV1 (CABAC, CAVLC, entropy coding)</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Yes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Very large expansion: 200% – 800%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These codecs use advanced entropy coding more efficient than 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0"/>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dirty="0">
                          <a:latin typeface="Calibri" panose="020F0502020204030204" pitchFamily="34" charset="0"/>
                          <a:cs typeface="Calibri" panose="020F0502020204030204" pitchFamily="34" charset="0"/>
                        </a:rPr>
                        <a:t>Python/Source Code</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a:t>
                      </a:r>
                      <a:r>
                        <a:rPr lang="en" sz="600" u="none" strike="noStrike" cap="none" dirty="0" err="1">
                          <a:latin typeface="Calibri" panose="020F0502020204030204" pitchFamily="34" charset="0"/>
                          <a:cs typeface="Calibri" panose="020F0502020204030204" pitchFamily="34" charset="0"/>
                        </a:rPr>
                        <a:t>py</a:t>
                      </a:r>
                      <a:r>
                        <a:rPr lang="en" sz="600" u="none" strike="noStrike" cap="none" dirty="0">
                          <a:latin typeface="Calibri" panose="020F0502020204030204" pitchFamily="34" charset="0"/>
                          <a:cs typeface="Calibri" panose="020F0502020204030204" pitchFamily="34" charset="0"/>
                        </a:rPr>
                        <a:t>, .java, .</a:t>
                      </a:r>
                      <a:r>
                        <a:rPr lang="en" sz="600" u="none" strike="noStrike" cap="none" dirty="0" err="1">
                          <a:latin typeface="Calibri" panose="020F0502020204030204" pitchFamily="34" charset="0"/>
                          <a:cs typeface="Calibri" panose="020F0502020204030204" pitchFamily="34" charset="0"/>
                        </a:rPr>
                        <a:t>cpp</a:t>
                      </a:r>
                      <a:r>
                        <a:rPr lang="en" sz="600" u="none" strike="noStrike" cap="none" dirty="0">
                          <a:latin typeface="Calibri" panose="020F0502020204030204" pitchFamily="34" charset="0"/>
                          <a:cs typeface="Calibri" panose="020F0502020204030204" pitchFamily="34" charset="0"/>
                        </a:rPr>
                        <a:t>, .html, .</a:t>
                      </a:r>
                      <a:r>
                        <a:rPr lang="en" sz="600" u="none" strike="noStrike" cap="none" dirty="0" err="1">
                          <a:latin typeface="Calibri" panose="020F0502020204030204" pitchFamily="34" charset="0"/>
                          <a:cs typeface="Calibri" panose="020F0502020204030204" pitchFamily="34" charset="0"/>
                        </a:rPr>
                        <a:t>css</a:t>
                      </a:r>
                      <a:r>
                        <a:rPr lang="en" sz="600" u="none" strike="noStrike" cap="none" dirty="0">
                          <a:latin typeface="Calibri" panose="020F0502020204030204" pitchFamily="34" charset="0"/>
                          <a:cs typeface="Calibri" panose="020F0502020204030204" pitchFamily="34" charset="0"/>
                        </a:rPr>
                        <a:t>, .</a:t>
                      </a:r>
                      <a:r>
                        <a:rPr lang="en" sz="600" u="none" strike="noStrike" cap="none" dirty="0" err="1">
                          <a:latin typeface="Calibri" panose="020F0502020204030204" pitchFamily="34" charset="0"/>
                          <a:cs typeface="Calibri" panose="020F0502020204030204" pitchFamily="34" charset="0"/>
                        </a:rPr>
                        <a:t>js</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None</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 No</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30% – 70% smaller</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High redundancy and repeated keywords; good for Huffman.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1"/>
                  </a:ext>
                </a:extLst>
              </a:tr>
              <a:tr h="2597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Binary Executables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.exe, .dll, .bin</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Often packed or randomized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Sometimes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Likely expansion: 20% – 500%</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Binaries include many random bytes or pre-packed segments.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2"/>
                  </a:ext>
                </a:extLst>
              </a:tr>
              <a:tr h="355875">
                <a:tc>
                  <a:txBody>
                    <a:bodyPr/>
                    <a:lstStyle/>
                    <a:p>
                      <a:pPr marL="0" marR="0" lvl="0" indent="0" algn="l" rtl="0">
                        <a:spcBef>
                          <a:spcPts val="0"/>
                        </a:spcBef>
                        <a:spcAft>
                          <a:spcPts val="0"/>
                        </a:spcAft>
                        <a:buClr>
                          <a:schemeClr val="dk1"/>
                        </a:buClr>
                        <a:buSzPts val="800"/>
                        <a:buFont typeface="Arial"/>
                        <a:buNone/>
                      </a:pPr>
                      <a:r>
                        <a:rPr lang="en" sz="600" b="1" u="none" strike="noStrike" cap="none">
                          <a:latin typeface="Calibri" panose="020F0502020204030204" pitchFamily="34" charset="0"/>
                          <a:cs typeface="Calibri" panose="020F0502020204030204" pitchFamily="34" charset="0"/>
                        </a:rPr>
                        <a:t>Archives</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.zip, .7z, .rar, .gz, .whl</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DEFLATE, LZMA, PPMD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a:latin typeface="Calibri" panose="020F0502020204030204" pitchFamily="34" charset="0"/>
                          <a:cs typeface="Calibri" panose="020F0502020204030204" pitchFamily="34" charset="0"/>
                        </a:rPr>
                        <a:t>✔ Fully compressed</a:t>
                      </a:r>
                      <a:endParaRPr sz="60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b="0" u="none" strike="noStrike" cap="none">
                          <a:latin typeface="Calibri" panose="020F0502020204030204" pitchFamily="34" charset="0"/>
                          <a:cs typeface="Calibri" panose="020F0502020204030204" pitchFamily="34" charset="0"/>
                        </a:rPr>
                        <a:t>Always expands</a:t>
                      </a:r>
                      <a:endParaRPr sz="600" b="0" u="none" strike="noStrike" cap="none">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800"/>
                        <a:buFont typeface="Arial"/>
                        <a:buNone/>
                      </a:pPr>
                      <a:r>
                        <a:rPr lang="en" sz="600" u="none" strike="noStrike" cap="none" dirty="0">
                          <a:latin typeface="Calibri" panose="020F0502020204030204" pitchFamily="34" charset="0"/>
                          <a:cs typeface="Calibri" panose="020F0502020204030204" pitchFamily="34" charset="0"/>
                        </a:rPr>
                        <a:t>These formats already use Huffman, arithmetic coding, or LZ — cannot compress again.</a:t>
                      </a:r>
                      <a:endParaRPr sz="600" u="none" strike="noStrike" cap="none" dirty="0">
                        <a:latin typeface="Calibri" panose="020F0502020204030204" pitchFamily="34" charset="0"/>
                        <a:ea typeface="Arial"/>
                        <a:cs typeface="Calibri" panose="020F0502020204030204" pitchFamily="34" charset="0"/>
                        <a:sym typeface="Arial"/>
                      </a:endParaRPr>
                    </a:p>
                  </a:txBody>
                  <a:tcPr marL="15200" marR="15200" marT="7600" marB="7600" anchor="ctr">
                    <a:lnL w="12700" cap="flat" cmpd="sng">
                      <a:solidFill>
                        <a:srgbClr val="6884A8"/>
                      </a:solidFill>
                      <a:prstDash val="solid"/>
                      <a:round/>
                      <a:headEnd type="none" w="sm" len="sm"/>
                      <a:tailEnd type="none" w="sm" len="sm"/>
                    </a:lnL>
                    <a:lnR w="12700" cap="flat" cmpd="sng">
                      <a:solidFill>
                        <a:srgbClr val="6884A8"/>
                      </a:solidFill>
                      <a:prstDash val="solid"/>
                      <a:round/>
                      <a:headEnd type="none" w="sm" len="sm"/>
                      <a:tailEnd type="none" w="sm" len="sm"/>
                    </a:lnR>
                    <a:lnT w="12700" cap="flat" cmpd="sng">
                      <a:solidFill>
                        <a:srgbClr val="6884A8"/>
                      </a:solidFill>
                      <a:prstDash val="solid"/>
                      <a:round/>
                      <a:headEnd type="none" w="sm" len="sm"/>
                      <a:tailEnd type="none" w="sm" len="sm"/>
                    </a:lnT>
                    <a:lnB w="12700" cap="flat" cmpd="sng">
                      <a:solidFill>
                        <a:srgbClr val="6884A8"/>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p98"/>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52" name="Google Shape;2852;p98"/>
          <p:cNvSpPr txBox="1">
            <a:spLocks noGrp="1"/>
          </p:cNvSpPr>
          <p:nvPr>
            <p:ph type="body" idx="4"/>
          </p:nvPr>
        </p:nvSpPr>
        <p:spPr>
          <a:xfrm>
            <a:off x="6963508" y="-39600"/>
            <a:ext cx="212731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853" name="Google Shape;2853;p98"/>
          <p:cNvGrpSpPr/>
          <p:nvPr/>
        </p:nvGrpSpPr>
        <p:grpSpPr>
          <a:xfrm>
            <a:off x="167325" y="391500"/>
            <a:ext cx="3737189" cy="685839"/>
            <a:chOff x="3162300" y="2354724"/>
            <a:chExt cx="2819400" cy="371971"/>
          </a:xfrm>
        </p:grpSpPr>
        <p:sp>
          <p:nvSpPr>
            <p:cNvPr id="2854" name="Google Shape;2854;p98"/>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Calibri" panose="020F0502020204030204" pitchFamily="34" charset="0"/>
                <a:ea typeface="Lexend"/>
                <a:cs typeface="Calibri" panose="020F0502020204030204" pitchFamily="34" charset="0"/>
                <a:sym typeface="Lexend"/>
              </a:endParaRPr>
            </a:p>
          </p:txBody>
        </p:sp>
        <p:sp>
          <p:nvSpPr>
            <p:cNvPr id="2856" name="Google Shape;2856;p98"/>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Calibri" panose="020F0502020204030204" pitchFamily="34" charset="0"/>
                <a:ea typeface="Lexend"/>
                <a:cs typeface="Calibri" panose="020F0502020204030204" pitchFamily="34" charset="0"/>
                <a:sym typeface="Lexend"/>
              </a:endParaRPr>
            </a:p>
          </p:txBody>
        </p:sp>
        <p:cxnSp>
          <p:nvCxnSpPr>
            <p:cNvPr id="2857" name="Google Shape;2857;p98"/>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858" name="Google Shape;2858;p98"/>
            <p:cNvSpPr txBox="1"/>
            <p:nvPr/>
          </p:nvSpPr>
          <p:spPr>
            <a:xfrm>
              <a:off x="3319325" y="2357395"/>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Rationale</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859" name="Google Shape;2859;p98"/>
          <p:cNvSpPr txBox="1">
            <a:spLocks noGrp="1"/>
          </p:cNvSpPr>
          <p:nvPr>
            <p:ph type="body" idx="3"/>
          </p:nvPr>
        </p:nvSpPr>
        <p:spPr>
          <a:xfrm>
            <a:off x="698823" y="1355708"/>
            <a:ext cx="6100988" cy="3328800"/>
          </a:xfrm>
          <a:prstGeom prst="rect">
            <a:avLst/>
          </a:prstGeom>
          <a:noFill/>
          <a:ln>
            <a:noFill/>
          </a:ln>
        </p:spPr>
        <p:txBody>
          <a:bodyPr spcFirstLastPara="1" wrap="square" lIns="68575" tIns="34275" rIns="68575" bIns="34275" anchor="t" anchorCtr="0">
            <a:noAutofit/>
          </a:bodyPr>
          <a:lstStyle/>
          <a:p>
            <a:pPr marL="177800" lvl="0" indent="-159385" algn="l" rtl="0">
              <a:lnSpc>
                <a:spcPct val="150000"/>
              </a:lnSpc>
              <a:spcBef>
                <a:spcPts val="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Huffman Coding is a </a:t>
            </a:r>
            <a:r>
              <a:rPr lang="en" sz="1000" b="1" dirty="0">
                <a:solidFill>
                  <a:schemeClr val="accent1">
                    <a:lumMod val="25000"/>
                  </a:schemeClr>
                </a:solidFill>
                <a:latin typeface="Calibri" panose="020F0502020204030204" pitchFamily="34" charset="0"/>
                <a:cs typeface="Calibri" panose="020F0502020204030204" pitchFamily="34" charset="0"/>
              </a:rPr>
              <a:t>classic Greedy Algorithm</a:t>
            </a:r>
            <a:r>
              <a:rPr lang="en" sz="1000" dirty="0">
                <a:solidFill>
                  <a:schemeClr val="accent1">
                    <a:lumMod val="25000"/>
                  </a:schemeClr>
                </a:solidFill>
                <a:latin typeface="Calibri" panose="020F0502020204030204" pitchFamily="34" charset="0"/>
                <a:cs typeface="Calibri" panose="020F0502020204030204" pitchFamily="34" charset="0"/>
              </a:rPr>
              <a:t> that produces an </a:t>
            </a:r>
            <a:r>
              <a:rPr lang="en" sz="1000" b="1" dirty="0">
                <a:solidFill>
                  <a:schemeClr val="accent1">
                    <a:lumMod val="25000"/>
                  </a:schemeClr>
                </a:solidFill>
                <a:latin typeface="Calibri" panose="020F0502020204030204" pitchFamily="34" charset="0"/>
                <a:cs typeface="Calibri" panose="020F0502020204030204" pitchFamily="34" charset="0"/>
              </a:rPr>
              <a:t>optimal prefix-free encoding</a:t>
            </a:r>
            <a:r>
              <a:rPr lang="en" sz="1000" dirty="0">
                <a:solidFill>
                  <a:schemeClr val="accent1">
                    <a:lumMod val="25000"/>
                  </a:schemeClr>
                </a:solidFill>
                <a:latin typeface="Calibri" panose="020F0502020204030204" pitchFamily="34" charset="0"/>
                <a:cs typeface="Calibri" panose="020F0502020204030204" pitchFamily="34" charset="0"/>
              </a:rPr>
              <a:t> based on symbol frequencies.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It is widely used in real systems (ZIP, JPEG, MP3), but classroom examples rarely show practical applications.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This project extends the Huffman algorithm beyond theory, building a </a:t>
            </a:r>
            <a:r>
              <a:rPr lang="en" sz="1000" b="1" dirty="0">
                <a:solidFill>
                  <a:schemeClr val="accent1">
                    <a:lumMod val="25000"/>
                  </a:schemeClr>
                </a:solidFill>
                <a:latin typeface="Calibri" panose="020F0502020204030204" pitchFamily="34" charset="0"/>
                <a:cs typeface="Calibri" panose="020F0502020204030204" pitchFamily="34" charset="0"/>
              </a:rPr>
              <a:t>complete working system</a:t>
            </a:r>
            <a:r>
              <a:rPr lang="en" sz="1000" dirty="0">
                <a:solidFill>
                  <a:schemeClr val="accent1">
                    <a:lumMod val="25000"/>
                  </a:schemeClr>
                </a:solidFill>
                <a:latin typeface="Calibri" panose="020F0502020204030204" pitchFamily="34" charset="0"/>
                <a:cs typeface="Calibri" panose="020F0502020204030204" pitchFamily="34" charset="0"/>
              </a:rPr>
              <a:t>:</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compression tool</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decompression module</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chunk-based paging system</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9384" algn="l" rtl="0">
              <a:lnSpc>
                <a:spcPct val="150000"/>
              </a:lnSpc>
              <a:spcBef>
                <a:spcPts val="4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A Python </a:t>
            </a:r>
            <a:r>
              <a:rPr lang="en" sz="1000" dirty="0" err="1">
                <a:solidFill>
                  <a:schemeClr val="accent1">
                    <a:lumMod val="25000"/>
                  </a:schemeClr>
                </a:solidFill>
                <a:latin typeface="Calibri" panose="020F0502020204030204" pitchFamily="34" charset="0"/>
                <a:cs typeface="Calibri" panose="020F0502020204030204" pitchFamily="34" charset="0"/>
              </a:rPr>
              <a:t>Tkinter</a:t>
            </a:r>
            <a:r>
              <a:rPr lang="en" sz="1000" dirty="0">
                <a:solidFill>
                  <a:schemeClr val="accent1">
                    <a:lumMod val="25000"/>
                  </a:schemeClr>
                </a:solidFill>
                <a:latin typeface="Calibri" panose="020F0502020204030204" pitchFamily="34" charset="0"/>
                <a:cs typeface="Calibri" panose="020F0502020204030204" pitchFamily="34" charset="0"/>
              </a:rPr>
              <a:t> based book reader</a:t>
            </a:r>
            <a:endParaRPr sz="1000" dirty="0">
              <a:solidFill>
                <a:schemeClr val="accent1">
                  <a:lumMod val="25000"/>
                </a:schemeClr>
              </a:solidFill>
              <a:latin typeface="Calibri" panose="020F0502020204030204" pitchFamily="34" charset="0"/>
              <a:cs typeface="Calibri" panose="020F0502020204030204" pitchFamily="34" charset="0"/>
            </a:endParaRPr>
          </a:p>
          <a:p>
            <a:pPr marL="0" lvl="0" indent="0" algn="l" rtl="0">
              <a:lnSpc>
                <a:spcPct val="150000"/>
              </a:lnSpc>
              <a:spcBef>
                <a:spcPts val="800"/>
              </a:spcBef>
              <a:spcAft>
                <a:spcPts val="0"/>
              </a:spcAft>
              <a:buClr>
                <a:srgbClr val="0070C0"/>
              </a:buClr>
              <a:buSzPts val="1110"/>
              <a:buNone/>
            </a:pPr>
            <a:r>
              <a:rPr lang="en" sz="1000" b="1" dirty="0">
                <a:solidFill>
                  <a:schemeClr val="accent1">
                    <a:lumMod val="25000"/>
                  </a:schemeClr>
                </a:solidFill>
                <a:latin typeface="Calibri" panose="020F0502020204030204" pitchFamily="34" charset="0"/>
                <a:cs typeface="Calibri" panose="020F0502020204030204" pitchFamily="34" charset="0"/>
              </a:rPr>
              <a:t>Why this matters: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Demonstrates how algorithmic theory can be used to build a real application.</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9385" algn="l" rtl="0">
              <a:lnSpc>
                <a:spcPct val="150000"/>
              </a:lnSpc>
              <a:spcBef>
                <a:spcPts val="800"/>
              </a:spcBef>
              <a:spcAft>
                <a:spcPts val="0"/>
              </a:spcAft>
              <a:buClr>
                <a:srgbClr val="0070C0"/>
              </a:buClr>
              <a:buSzPts val="910"/>
              <a:buChar char="●"/>
            </a:pPr>
            <a:r>
              <a:rPr lang="en" sz="1000" dirty="0">
                <a:solidFill>
                  <a:schemeClr val="accent1">
                    <a:lumMod val="25000"/>
                  </a:schemeClr>
                </a:solidFill>
                <a:latin typeface="Calibri" panose="020F0502020204030204" pitchFamily="34" charset="0"/>
                <a:cs typeface="Calibri" panose="020F0502020204030204" pitchFamily="34" charset="0"/>
              </a:rPr>
              <a:t>Highlights trade-offs in designing usable compression systems (speed, memory, chunking, file formats).</a:t>
            </a:r>
            <a:endParaRPr sz="10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4"/>
        <p:cNvGrpSpPr/>
        <p:nvPr/>
      </p:nvGrpSpPr>
      <p:grpSpPr>
        <a:xfrm>
          <a:off x="0" y="0"/>
          <a:ext cx="0" cy="0"/>
          <a:chOff x="0" y="0"/>
          <a:chExt cx="0" cy="0"/>
        </a:xfrm>
      </p:grpSpPr>
      <p:sp>
        <p:nvSpPr>
          <p:cNvPr id="2905" name="Google Shape;2905;p101"/>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06" name="Google Shape;2906;p101"/>
          <p:cNvSpPr txBox="1">
            <a:spLocks noGrp="1"/>
          </p:cNvSpPr>
          <p:nvPr>
            <p:ph type="body" idx="4"/>
          </p:nvPr>
        </p:nvSpPr>
        <p:spPr>
          <a:xfrm>
            <a:off x="7110864" y="-39600"/>
            <a:ext cx="207533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07" name="Google Shape;2907;p101"/>
          <p:cNvGrpSpPr/>
          <p:nvPr/>
        </p:nvGrpSpPr>
        <p:grpSpPr>
          <a:xfrm>
            <a:off x="167325" y="391500"/>
            <a:ext cx="4417202" cy="681154"/>
            <a:chOff x="3162300" y="2354724"/>
            <a:chExt cx="2819400" cy="369430"/>
          </a:xfrm>
        </p:grpSpPr>
        <p:sp>
          <p:nvSpPr>
            <p:cNvPr id="2908" name="Google Shape;2908;p101"/>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400" dirty="0">
                <a:latin typeface="Calibri" panose="020F0502020204030204" pitchFamily="34" charset="0"/>
                <a:ea typeface="Lexend"/>
                <a:cs typeface="Calibri" panose="020F0502020204030204" pitchFamily="34" charset="0"/>
                <a:sym typeface="Lexend"/>
              </a:endParaRPr>
            </a:p>
          </p:txBody>
        </p:sp>
        <p:sp>
          <p:nvSpPr>
            <p:cNvPr id="2909" name="Google Shape;2909;p101"/>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10" name="Google Shape;2910;p101"/>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11" name="Google Shape;2911;p101"/>
            <p:cNvSpPr txBox="1"/>
            <p:nvPr/>
          </p:nvSpPr>
          <p:spPr>
            <a:xfrm>
              <a:off x="3275945" y="2354853"/>
              <a:ext cx="23484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18" dirty="0">
                  <a:solidFill>
                    <a:schemeClr val="accent1">
                      <a:lumMod val="25000"/>
                    </a:schemeClr>
                  </a:solidFill>
                  <a:latin typeface="Calibri" panose="020F0502020204030204" pitchFamily="34" charset="0"/>
                  <a:ea typeface="Lexend"/>
                  <a:cs typeface="Calibri" panose="020F0502020204030204" pitchFamily="34" charset="0"/>
                  <a:sym typeface="Lexend"/>
                </a:rPr>
                <a:t>Analysis - Word level?</a:t>
              </a:r>
              <a:endParaRPr sz="2318"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912" name="Google Shape;2912;p101"/>
          <p:cNvSpPr txBox="1">
            <a:spLocks noGrp="1"/>
          </p:cNvSpPr>
          <p:nvPr>
            <p:ph type="body" idx="3"/>
          </p:nvPr>
        </p:nvSpPr>
        <p:spPr>
          <a:xfrm>
            <a:off x="5178830" y="1423164"/>
            <a:ext cx="3566160" cy="3471300"/>
          </a:xfrm>
          <a:prstGeom prst="rect">
            <a:avLst/>
          </a:prstGeom>
          <a:noFill/>
          <a:ln>
            <a:noFill/>
          </a:ln>
        </p:spPr>
        <p:txBody>
          <a:bodyPr spcFirstLastPara="1" wrap="square" lIns="68575" tIns="34275" rIns="68575" bIns="34275" anchor="t" anchorCtr="0">
            <a:normAutofit/>
          </a:bodyPr>
          <a:lstStyle/>
          <a:p>
            <a:pPr marL="177800" lvl="0" indent="-158750" algn="l" rtl="0">
              <a:lnSpc>
                <a:spcPct val="150000"/>
              </a:lnSpc>
              <a:spcBef>
                <a:spcPts val="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Character-level Huffman coding compresses but leaves redundancy:</a:t>
            </a:r>
            <a:br>
              <a:rPr lang="en" sz="1000" dirty="0">
                <a:solidFill>
                  <a:schemeClr val="accent1">
                    <a:lumMod val="25000"/>
                  </a:schemeClr>
                </a:solidFill>
                <a:latin typeface="Calibri" panose="020F0502020204030204" pitchFamily="34" charset="0"/>
                <a:cs typeface="Calibri" panose="020F0502020204030204" pitchFamily="34" charset="0"/>
              </a:rPr>
            </a:br>
            <a:r>
              <a:rPr lang="en" sz="1000" dirty="0">
                <a:solidFill>
                  <a:schemeClr val="accent1">
                    <a:lumMod val="25000"/>
                  </a:schemeClr>
                </a:solidFill>
                <a:latin typeface="Calibri" panose="020F0502020204030204" pitchFamily="34" charset="0"/>
                <a:cs typeface="Calibri" panose="020F0502020204030204" pitchFamily="34" charset="0"/>
              </a:rPr>
              <a:t>"the", "and", "to", "of" appear thousands of times.</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8750" algn="l" rtl="0">
              <a:lnSpc>
                <a:spcPct val="150000"/>
              </a:lnSpc>
              <a:spcBef>
                <a:spcPts val="8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Word-level encoding:</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15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Dramatically reduces redundancy</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15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Produces shorter average codewords</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15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Improves readability after decoding</a:t>
            </a:r>
            <a:endParaRPr sz="1000" dirty="0">
              <a:solidFill>
                <a:schemeClr val="accent1">
                  <a:lumMod val="25000"/>
                </a:schemeClr>
              </a:solidFill>
              <a:latin typeface="Calibri" panose="020F0502020204030204" pitchFamily="34" charset="0"/>
              <a:cs typeface="Calibri" panose="020F0502020204030204" pitchFamily="34" charset="0"/>
            </a:endParaRPr>
          </a:p>
          <a:p>
            <a:pPr marL="520700" lvl="1" indent="-158750" algn="l" rtl="0">
              <a:lnSpc>
                <a:spcPct val="150000"/>
              </a:lnSpc>
              <a:spcBef>
                <a:spcPts val="4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Works perfectly for book-style text</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8750" algn="l" rtl="0">
              <a:lnSpc>
                <a:spcPct val="150000"/>
              </a:lnSpc>
              <a:spcBef>
                <a:spcPts val="8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Compression improvement observed:</a:t>
            </a:r>
            <a:endParaRPr sz="1000" dirty="0">
              <a:solidFill>
                <a:schemeClr val="accent1">
                  <a:lumMod val="25000"/>
                </a:schemeClr>
              </a:solidFill>
              <a:latin typeface="Calibri" panose="020F0502020204030204" pitchFamily="34" charset="0"/>
              <a:cs typeface="Calibri" panose="020F0502020204030204" pitchFamily="34" charset="0"/>
            </a:endParaRPr>
          </a:p>
          <a:p>
            <a:pPr marL="177800" lvl="0" indent="-158750" algn="l" rtl="0">
              <a:lnSpc>
                <a:spcPct val="150000"/>
              </a:lnSpc>
              <a:spcBef>
                <a:spcPts val="800"/>
              </a:spcBef>
              <a:spcAft>
                <a:spcPts val="0"/>
              </a:spcAft>
              <a:buClr>
                <a:srgbClr val="0070C0"/>
              </a:buClr>
              <a:buSzPts val="900"/>
              <a:buChar char="●"/>
            </a:pPr>
            <a:r>
              <a:rPr lang="en" sz="1000" dirty="0">
                <a:solidFill>
                  <a:schemeClr val="accent1">
                    <a:lumMod val="25000"/>
                  </a:schemeClr>
                </a:solidFill>
                <a:latin typeface="Calibri" panose="020F0502020204030204" pitchFamily="34" charset="0"/>
                <a:cs typeface="Calibri" panose="020F0502020204030204" pitchFamily="34" charset="0"/>
              </a:rPr>
              <a:t>Word-level coding achieved up to 70% space savings vs raw .txt.</a:t>
            </a:r>
            <a:endParaRPr sz="1000" dirty="0">
              <a:solidFill>
                <a:schemeClr val="accent1">
                  <a:lumMod val="25000"/>
                </a:schemeClr>
              </a:solidFill>
              <a:latin typeface="Calibri" panose="020F0502020204030204" pitchFamily="34" charset="0"/>
              <a:cs typeface="Calibri" panose="020F0502020204030204" pitchFamily="34" charset="0"/>
            </a:endParaRPr>
          </a:p>
        </p:txBody>
      </p:sp>
      <p:pic>
        <p:nvPicPr>
          <p:cNvPr id="2" name="Google Shape;2925;p102">
            <a:extLst>
              <a:ext uri="{FF2B5EF4-FFF2-40B4-BE49-F238E27FC236}">
                <a16:creationId xmlns:a16="http://schemas.microsoft.com/office/drawing/2014/main" id="{59B5D2AD-79DD-65A2-DA12-42E6C02E4F66}"/>
              </a:ext>
            </a:extLst>
          </p:cNvPr>
          <p:cNvPicPr preferRelativeResize="0"/>
          <p:nvPr/>
        </p:nvPicPr>
        <p:blipFill rotWithShape="1">
          <a:blip r:embed="rId3">
            <a:alphaModFix/>
          </a:blip>
          <a:srcRect/>
          <a:stretch/>
        </p:blipFill>
        <p:spPr>
          <a:xfrm>
            <a:off x="690039" y="1423164"/>
            <a:ext cx="1461995" cy="1478160"/>
          </a:xfrm>
          <a:prstGeom prst="rect">
            <a:avLst/>
          </a:prstGeom>
          <a:noFill/>
          <a:ln>
            <a:noFill/>
          </a:ln>
        </p:spPr>
      </p:pic>
      <p:pic>
        <p:nvPicPr>
          <p:cNvPr id="3" name="Google Shape;2926;p102">
            <a:extLst>
              <a:ext uri="{FF2B5EF4-FFF2-40B4-BE49-F238E27FC236}">
                <a16:creationId xmlns:a16="http://schemas.microsoft.com/office/drawing/2014/main" id="{93F8D6CC-97BB-C56E-7474-9CB5FECFEB59}"/>
              </a:ext>
            </a:extLst>
          </p:cNvPr>
          <p:cNvPicPr preferRelativeResize="0"/>
          <p:nvPr/>
        </p:nvPicPr>
        <p:blipFill rotWithShape="1">
          <a:blip r:embed="rId4">
            <a:alphaModFix/>
          </a:blip>
          <a:srcRect/>
          <a:stretch/>
        </p:blipFill>
        <p:spPr>
          <a:xfrm>
            <a:off x="683901" y="3010330"/>
            <a:ext cx="2223450" cy="1983787"/>
          </a:xfrm>
          <a:prstGeom prst="rect">
            <a:avLst/>
          </a:prstGeom>
          <a:noFill/>
          <a:ln>
            <a:noFill/>
          </a:ln>
        </p:spPr>
      </p:pic>
      <p:pic>
        <p:nvPicPr>
          <p:cNvPr id="4" name="Picture 3">
            <a:extLst>
              <a:ext uri="{FF2B5EF4-FFF2-40B4-BE49-F238E27FC236}">
                <a16:creationId xmlns:a16="http://schemas.microsoft.com/office/drawing/2014/main" id="{213A18FA-4403-D1B0-A9BC-0DE6FEA4E983}"/>
              </a:ext>
            </a:extLst>
          </p:cNvPr>
          <p:cNvPicPr>
            <a:picLocks noChangeAspect="1"/>
          </p:cNvPicPr>
          <p:nvPr/>
        </p:nvPicPr>
        <p:blipFill>
          <a:blip r:embed="rId5"/>
          <a:stretch>
            <a:fillRect/>
          </a:stretch>
        </p:blipFill>
        <p:spPr>
          <a:xfrm>
            <a:off x="3208171" y="1423164"/>
            <a:ext cx="1347907" cy="28479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7">
          <a:extLst>
            <a:ext uri="{FF2B5EF4-FFF2-40B4-BE49-F238E27FC236}">
              <a16:creationId xmlns:a16="http://schemas.microsoft.com/office/drawing/2014/main" id="{1234AF4C-9A97-E0BC-BD6A-0F479E09D6A7}"/>
            </a:ext>
          </a:extLst>
        </p:cNvPr>
        <p:cNvGrpSpPr/>
        <p:nvPr/>
      </p:nvGrpSpPr>
      <p:grpSpPr>
        <a:xfrm>
          <a:off x="0" y="0"/>
          <a:ext cx="0" cy="0"/>
          <a:chOff x="0" y="0"/>
          <a:chExt cx="0" cy="0"/>
        </a:xfrm>
      </p:grpSpPr>
      <p:sp>
        <p:nvSpPr>
          <p:cNvPr id="2978" name="Google Shape;2978;p105">
            <a:extLst>
              <a:ext uri="{FF2B5EF4-FFF2-40B4-BE49-F238E27FC236}">
                <a16:creationId xmlns:a16="http://schemas.microsoft.com/office/drawing/2014/main" id="{69054E78-E966-1D48-1463-A793F888FAFD}"/>
              </a:ext>
            </a:extLst>
          </p:cNvPr>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79" name="Google Shape;2979;p105">
            <a:extLst>
              <a:ext uri="{FF2B5EF4-FFF2-40B4-BE49-F238E27FC236}">
                <a16:creationId xmlns:a16="http://schemas.microsoft.com/office/drawing/2014/main" id="{8E747475-69AC-4FCE-2B09-E253B7CCFEC3}"/>
              </a:ext>
            </a:extLst>
          </p:cNvPr>
          <p:cNvSpPr txBox="1">
            <a:spLocks noGrp="1"/>
          </p:cNvSpPr>
          <p:nvPr>
            <p:ph type="body" idx="4"/>
          </p:nvPr>
        </p:nvSpPr>
        <p:spPr>
          <a:xfrm>
            <a:off x="7010400" y="-39600"/>
            <a:ext cx="208042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80" name="Google Shape;2980;p105">
            <a:extLst>
              <a:ext uri="{FF2B5EF4-FFF2-40B4-BE49-F238E27FC236}">
                <a16:creationId xmlns:a16="http://schemas.microsoft.com/office/drawing/2014/main" id="{0857BCFC-35E3-6E46-D5C0-2AC16BF4FF4E}"/>
              </a:ext>
            </a:extLst>
          </p:cNvPr>
          <p:cNvGrpSpPr/>
          <p:nvPr/>
        </p:nvGrpSpPr>
        <p:grpSpPr>
          <a:xfrm>
            <a:off x="156538" y="344435"/>
            <a:ext cx="3768069" cy="680928"/>
            <a:chOff x="3162295" y="2354726"/>
            <a:chExt cx="2834100" cy="369308"/>
          </a:xfrm>
        </p:grpSpPr>
        <p:sp>
          <p:nvSpPr>
            <p:cNvPr id="2981" name="Google Shape;2981;p105">
              <a:extLst>
                <a:ext uri="{FF2B5EF4-FFF2-40B4-BE49-F238E27FC236}">
                  <a16:creationId xmlns:a16="http://schemas.microsoft.com/office/drawing/2014/main" id="{3FD3D745-F2B3-E5F6-FA58-1A0741F61712}"/>
                </a:ext>
              </a:extLst>
            </p:cNvPr>
            <p:cNvSpPr/>
            <p:nvPr/>
          </p:nvSpPr>
          <p:spPr>
            <a:xfrm>
              <a:off x="3162295" y="2354726"/>
              <a:ext cx="28341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83" name="Google Shape;2983;p105">
              <a:extLst>
                <a:ext uri="{FF2B5EF4-FFF2-40B4-BE49-F238E27FC236}">
                  <a16:creationId xmlns:a16="http://schemas.microsoft.com/office/drawing/2014/main" id="{B76F6924-2437-9F19-3270-B2E676B34F91}"/>
                </a:ext>
              </a:extLst>
            </p:cNvPr>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84" name="Google Shape;2984;p105">
              <a:extLst>
                <a:ext uri="{FF2B5EF4-FFF2-40B4-BE49-F238E27FC236}">
                  <a16:creationId xmlns:a16="http://schemas.microsoft.com/office/drawing/2014/main" id="{8B54D4DE-F405-B487-33B6-790F3C9B1071}"/>
                </a:ext>
              </a:extLst>
            </p:cNvPr>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85" name="Google Shape;2985;p105">
              <a:extLst>
                <a:ext uri="{FF2B5EF4-FFF2-40B4-BE49-F238E27FC236}">
                  <a16:creationId xmlns:a16="http://schemas.microsoft.com/office/drawing/2014/main" id="{2D860534-3A9F-5476-0E13-F6CBD9AB0708}"/>
                </a:ext>
              </a:extLst>
            </p:cNvPr>
            <p:cNvSpPr txBox="1"/>
            <p:nvPr/>
          </p:nvSpPr>
          <p:spPr>
            <a:xfrm>
              <a:off x="3293877" y="2354734"/>
              <a:ext cx="22770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Pseudocode</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5" name="Rounded Rectangle 4">
            <a:extLst>
              <a:ext uri="{FF2B5EF4-FFF2-40B4-BE49-F238E27FC236}">
                <a16:creationId xmlns:a16="http://schemas.microsoft.com/office/drawing/2014/main" id="{CD64EC42-1EC3-F200-8BE8-E0AD3D018F41}"/>
              </a:ext>
            </a:extLst>
          </p:cNvPr>
          <p:cNvSpPr/>
          <p:nvPr/>
        </p:nvSpPr>
        <p:spPr>
          <a:xfrm>
            <a:off x="5167110" y="1226693"/>
            <a:ext cx="256926" cy="38145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nchorCtr="1"/>
          <a:lstStyle/>
          <a:p>
            <a:pPr algn="ctr"/>
            <a:r>
              <a:rPr lang="en-US" dirty="0">
                <a:solidFill>
                  <a:srgbClr val="FFFFFF"/>
                </a:solidFill>
              </a:rPr>
              <a:t>DECOMPRESSION</a:t>
            </a:r>
          </a:p>
        </p:txBody>
      </p:sp>
      <p:graphicFrame>
        <p:nvGraphicFramePr>
          <p:cNvPr id="3" name="Diagram 2">
            <a:extLst>
              <a:ext uri="{FF2B5EF4-FFF2-40B4-BE49-F238E27FC236}">
                <a16:creationId xmlns:a16="http://schemas.microsoft.com/office/drawing/2014/main" id="{934FFF57-087E-FC2B-880A-2510804F6697}"/>
              </a:ext>
            </a:extLst>
          </p:cNvPr>
          <p:cNvGraphicFramePr/>
          <p:nvPr>
            <p:extLst>
              <p:ext uri="{D42A27DB-BD31-4B8C-83A1-F6EECF244321}">
                <p14:modId xmlns:p14="http://schemas.microsoft.com/office/powerpoint/2010/main" val="1973432907"/>
              </p:ext>
            </p:extLst>
          </p:nvPr>
        </p:nvGraphicFramePr>
        <p:xfrm>
          <a:off x="5295573" y="1226693"/>
          <a:ext cx="3848430" cy="38145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a:extLst>
              <a:ext uri="{FF2B5EF4-FFF2-40B4-BE49-F238E27FC236}">
                <a16:creationId xmlns:a16="http://schemas.microsoft.com/office/drawing/2014/main" id="{78D0F877-BC0F-A97C-1A6B-C3901F0B833C}"/>
              </a:ext>
            </a:extLst>
          </p:cNvPr>
          <p:cNvGraphicFramePr/>
          <p:nvPr>
            <p:extLst>
              <p:ext uri="{D42A27DB-BD31-4B8C-83A1-F6EECF244321}">
                <p14:modId xmlns:p14="http://schemas.microsoft.com/office/powerpoint/2010/main" val="2918058309"/>
              </p:ext>
            </p:extLst>
          </p:nvPr>
        </p:nvGraphicFramePr>
        <p:xfrm>
          <a:off x="490563" y="1226694"/>
          <a:ext cx="4139739" cy="38145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ounded Rectangle 3">
            <a:extLst>
              <a:ext uri="{FF2B5EF4-FFF2-40B4-BE49-F238E27FC236}">
                <a16:creationId xmlns:a16="http://schemas.microsoft.com/office/drawing/2014/main" id="{A579C2CE-5D31-0F9B-0843-E72B050B5B44}"/>
              </a:ext>
            </a:extLst>
          </p:cNvPr>
          <p:cNvSpPr/>
          <p:nvPr/>
        </p:nvSpPr>
        <p:spPr>
          <a:xfrm>
            <a:off x="156538" y="1226693"/>
            <a:ext cx="256926" cy="38145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wordArtVert" rtlCol="0" anchor="ctr" anchorCtr="1"/>
          <a:lstStyle/>
          <a:p>
            <a:pPr algn="ctr"/>
            <a:r>
              <a:rPr lang="en-US" dirty="0">
                <a:solidFill>
                  <a:srgbClr val="FFFFFF"/>
                </a:solidFill>
              </a:rPr>
              <a:t>COMPRESSION</a:t>
            </a:r>
          </a:p>
        </p:txBody>
      </p:sp>
    </p:spTree>
    <p:extLst>
      <p:ext uri="{BB962C8B-B14F-4D97-AF65-F5344CB8AC3E}">
        <p14:creationId xmlns:p14="http://schemas.microsoft.com/office/powerpoint/2010/main" val="180517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
        <p:nvSpPr>
          <p:cNvPr id="2992" name="Google Shape;2992;p106"/>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93" name="Google Shape;2993;p106"/>
          <p:cNvSpPr txBox="1">
            <a:spLocks noGrp="1"/>
          </p:cNvSpPr>
          <p:nvPr>
            <p:ph type="body" idx="4"/>
          </p:nvPr>
        </p:nvSpPr>
        <p:spPr>
          <a:xfrm>
            <a:off x="6972300" y="-39600"/>
            <a:ext cx="2118525"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94" name="Google Shape;2994;p106"/>
          <p:cNvGrpSpPr/>
          <p:nvPr/>
        </p:nvGrpSpPr>
        <p:grpSpPr>
          <a:xfrm>
            <a:off x="167325" y="391500"/>
            <a:ext cx="3969378" cy="711323"/>
            <a:chOff x="3162300" y="2354724"/>
            <a:chExt cx="2819400" cy="385792"/>
          </a:xfrm>
        </p:grpSpPr>
        <p:sp>
          <p:nvSpPr>
            <p:cNvPr id="2995" name="Google Shape;2995;p106"/>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97" name="Google Shape;2997;p106"/>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98" name="Google Shape;2998;p106"/>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99" name="Google Shape;2999;p106"/>
            <p:cNvSpPr txBox="1"/>
            <p:nvPr/>
          </p:nvSpPr>
          <p:spPr>
            <a:xfrm>
              <a:off x="3294127" y="2371216"/>
              <a:ext cx="1813257"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Tool Execution</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pic>
        <p:nvPicPr>
          <p:cNvPr id="8" name="Picture 7">
            <a:extLst>
              <a:ext uri="{FF2B5EF4-FFF2-40B4-BE49-F238E27FC236}">
                <a16:creationId xmlns:a16="http://schemas.microsoft.com/office/drawing/2014/main" id="{1DA4E7BF-CBA5-004D-6A4A-F0E87BDC3FD9}"/>
              </a:ext>
            </a:extLst>
          </p:cNvPr>
          <p:cNvPicPr>
            <a:picLocks noChangeAspect="1"/>
          </p:cNvPicPr>
          <p:nvPr/>
        </p:nvPicPr>
        <p:blipFill>
          <a:blip r:embed="rId3"/>
          <a:stretch>
            <a:fillRect/>
          </a:stretch>
        </p:blipFill>
        <p:spPr>
          <a:xfrm>
            <a:off x="352920" y="1178201"/>
            <a:ext cx="3349534" cy="1845936"/>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7805EBF3-064A-BABD-4BE0-33ABFB351CAF}"/>
              </a:ext>
            </a:extLst>
          </p:cNvPr>
          <p:cNvPicPr>
            <a:picLocks noChangeAspect="1"/>
          </p:cNvPicPr>
          <p:nvPr/>
        </p:nvPicPr>
        <p:blipFill>
          <a:blip r:embed="rId4"/>
          <a:stretch>
            <a:fillRect/>
          </a:stretch>
        </p:blipFill>
        <p:spPr>
          <a:xfrm>
            <a:off x="352920" y="3151442"/>
            <a:ext cx="3349534" cy="1845935"/>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91CBBE0D-8128-30EC-2288-F2F4873BBE45}"/>
              </a:ext>
            </a:extLst>
          </p:cNvPr>
          <p:cNvPicPr>
            <a:picLocks noChangeAspect="1"/>
          </p:cNvPicPr>
          <p:nvPr/>
        </p:nvPicPr>
        <p:blipFill>
          <a:blip r:embed="rId5"/>
          <a:srcRect t="50628" b="10606"/>
          <a:stretch>
            <a:fillRect/>
          </a:stretch>
        </p:blipFill>
        <p:spPr>
          <a:xfrm>
            <a:off x="5108668" y="2508858"/>
            <a:ext cx="3102068" cy="208357"/>
          </a:xfrm>
          <a:prstGeom prst="rect">
            <a:avLst/>
          </a:prstGeom>
        </p:spPr>
      </p:pic>
      <p:pic>
        <p:nvPicPr>
          <p:cNvPr id="12" name="Picture 11">
            <a:extLst>
              <a:ext uri="{FF2B5EF4-FFF2-40B4-BE49-F238E27FC236}">
                <a16:creationId xmlns:a16="http://schemas.microsoft.com/office/drawing/2014/main" id="{E934880B-88D6-D067-4661-A664CB4E0DB8}"/>
              </a:ext>
            </a:extLst>
          </p:cNvPr>
          <p:cNvPicPr>
            <a:picLocks noChangeAspect="1"/>
          </p:cNvPicPr>
          <p:nvPr/>
        </p:nvPicPr>
        <p:blipFill>
          <a:blip r:embed="rId6"/>
          <a:srcRect t="44958" b="10722"/>
          <a:stretch>
            <a:fillRect/>
          </a:stretch>
        </p:blipFill>
        <p:spPr>
          <a:xfrm>
            <a:off x="5100494" y="1175876"/>
            <a:ext cx="3110242" cy="238841"/>
          </a:xfrm>
          <a:prstGeom prst="rect">
            <a:avLst/>
          </a:prstGeom>
        </p:spPr>
      </p:pic>
      <p:pic>
        <p:nvPicPr>
          <p:cNvPr id="13" name="Picture 12">
            <a:extLst>
              <a:ext uri="{FF2B5EF4-FFF2-40B4-BE49-F238E27FC236}">
                <a16:creationId xmlns:a16="http://schemas.microsoft.com/office/drawing/2014/main" id="{90E1075C-E99F-8D03-FE4E-833E8D8C4AE1}"/>
              </a:ext>
            </a:extLst>
          </p:cNvPr>
          <p:cNvPicPr>
            <a:picLocks noChangeAspect="1"/>
          </p:cNvPicPr>
          <p:nvPr/>
        </p:nvPicPr>
        <p:blipFill>
          <a:blip r:embed="rId7"/>
          <a:stretch>
            <a:fillRect/>
          </a:stretch>
        </p:blipFill>
        <p:spPr>
          <a:xfrm>
            <a:off x="5100494" y="1505639"/>
            <a:ext cx="3102068" cy="519047"/>
          </a:xfrm>
          <a:prstGeom prst="rect">
            <a:avLst/>
          </a:prstGeom>
        </p:spPr>
      </p:pic>
      <p:pic>
        <p:nvPicPr>
          <p:cNvPr id="14" name="Picture 13">
            <a:extLst>
              <a:ext uri="{FF2B5EF4-FFF2-40B4-BE49-F238E27FC236}">
                <a16:creationId xmlns:a16="http://schemas.microsoft.com/office/drawing/2014/main" id="{B7790E48-E420-00E7-00EF-269FF84F0256}"/>
              </a:ext>
            </a:extLst>
          </p:cNvPr>
          <p:cNvPicPr>
            <a:picLocks noChangeAspect="1"/>
          </p:cNvPicPr>
          <p:nvPr/>
        </p:nvPicPr>
        <p:blipFill>
          <a:blip r:embed="rId8"/>
          <a:stretch>
            <a:fillRect/>
          </a:stretch>
        </p:blipFill>
        <p:spPr>
          <a:xfrm>
            <a:off x="5116842" y="2802655"/>
            <a:ext cx="3110242" cy="520415"/>
          </a:xfrm>
          <a:prstGeom prst="rect">
            <a:avLst/>
          </a:prstGeom>
        </p:spPr>
      </p:pic>
      <p:pic>
        <p:nvPicPr>
          <p:cNvPr id="15" name="Picture 14">
            <a:extLst>
              <a:ext uri="{FF2B5EF4-FFF2-40B4-BE49-F238E27FC236}">
                <a16:creationId xmlns:a16="http://schemas.microsoft.com/office/drawing/2014/main" id="{E55C5138-DC67-6582-11D8-E046EEE5FE12}"/>
              </a:ext>
            </a:extLst>
          </p:cNvPr>
          <p:cNvPicPr>
            <a:picLocks noChangeAspect="1"/>
          </p:cNvPicPr>
          <p:nvPr/>
        </p:nvPicPr>
        <p:blipFill>
          <a:blip r:embed="rId9"/>
          <a:stretch>
            <a:fillRect/>
          </a:stretch>
        </p:blipFill>
        <p:spPr>
          <a:xfrm>
            <a:off x="5100494" y="4202879"/>
            <a:ext cx="3110242" cy="794498"/>
          </a:xfrm>
          <a:prstGeom prst="rect">
            <a:avLst/>
          </a:prstGeom>
        </p:spPr>
      </p:pic>
      <p:pic>
        <p:nvPicPr>
          <p:cNvPr id="16" name="Picture 15">
            <a:extLst>
              <a:ext uri="{FF2B5EF4-FFF2-40B4-BE49-F238E27FC236}">
                <a16:creationId xmlns:a16="http://schemas.microsoft.com/office/drawing/2014/main" id="{3A7E41F5-3E3A-E8C5-00C4-C9AF8766F859}"/>
              </a:ext>
            </a:extLst>
          </p:cNvPr>
          <p:cNvPicPr>
            <a:picLocks noChangeAspect="1"/>
          </p:cNvPicPr>
          <p:nvPr/>
        </p:nvPicPr>
        <p:blipFill>
          <a:blip r:embed="rId10"/>
          <a:srcRect t="46180"/>
          <a:stretch>
            <a:fillRect/>
          </a:stretch>
        </p:blipFill>
        <p:spPr>
          <a:xfrm>
            <a:off x="5108668" y="3859967"/>
            <a:ext cx="3102068" cy="257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0"/>
        <p:cNvGrpSpPr/>
        <p:nvPr/>
      </p:nvGrpSpPr>
      <p:grpSpPr>
        <a:xfrm>
          <a:off x="0" y="0"/>
          <a:ext cx="0" cy="0"/>
          <a:chOff x="0" y="0"/>
          <a:chExt cx="0" cy="0"/>
        </a:xfrm>
      </p:grpSpPr>
      <p:sp>
        <p:nvSpPr>
          <p:cNvPr id="2931" name="Google Shape;2931;p103"/>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32" name="Google Shape;2932;p103"/>
          <p:cNvSpPr txBox="1">
            <a:spLocks noGrp="1"/>
          </p:cNvSpPr>
          <p:nvPr>
            <p:ph type="body" idx="4"/>
          </p:nvPr>
        </p:nvSpPr>
        <p:spPr>
          <a:xfrm>
            <a:off x="7005711" y="-39600"/>
            <a:ext cx="2085114"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33" name="Google Shape;2933;p103"/>
          <p:cNvGrpSpPr/>
          <p:nvPr/>
        </p:nvGrpSpPr>
        <p:grpSpPr>
          <a:xfrm>
            <a:off x="167325" y="391500"/>
            <a:ext cx="4027996" cy="681152"/>
            <a:chOff x="3162300" y="2354724"/>
            <a:chExt cx="2819400" cy="369429"/>
          </a:xfrm>
        </p:grpSpPr>
        <p:sp>
          <p:nvSpPr>
            <p:cNvPr id="2934" name="Google Shape;2934;p103"/>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35" name="Google Shape;2935;p103"/>
            <p:cNvSpPr/>
            <p:nvPr/>
          </p:nvSpPr>
          <p:spPr>
            <a:xfrm>
              <a:off x="5693627" y="2450123"/>
              <a:ext cx="156521"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36" name="Google Shape;2936;p103"/>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37" name="Google Shape;2937;p103"/>
            <p:cNvSpPr txBox="1"/>
            <p:nvPr/>
          </p:nvSpPr>
          <p:spPr>
            <a:xfrm>
              <a:off x="3275945" y="2354853"/>
              <a:ext cx="2348400"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Reader - pseudocode </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sp>
        <p:nvSpPr>
          <p:cNvPr id="2938" name="Google Shape;2938;p103"/>
          <p:cNvSpPr txBox="1">
            <a:spLocks noGrp="1"/>
          </p:cNvSpPr>
          <p:nvPr>
            <p:ph type="body" idx="3"/>
          </p:nvPr>
        </p:nvSpPr>
        <p:spPr>
          <a:xfrm>
            <a:off x="432219" y="1239568"/>
            <a:ext cx="3626400" cy="20682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normAutofit fontScale="92500"/>
          </a:bodyPr>
          <a:lstStyle/>
          <a:p>
            <a:pPr marL="177800" indent="0">
              <a:buNone/>
            </a:pPr>
            <a:r>
              <a:rPr lang="en-US" sz="700" dirty="0">
                <a:latin typeface="Consolas" panose="020B0609020204030204" pitchFamily="49" charset="0"/>
                <a:cs typeface="Consolas" panose="020B0609020204030204" pitchFamily="49" charset="0"/>
              </a:rPr>
              <a:t>FUNCTION LoadBook(</a:t>
            </a:r>
            <a:r>
              <a:rPr lang="en-US" sz="700" dirty="0" err="1">
                <a:latin typeface="Consolas" panose="020B0609020204030204" pitchFamily="49" charset="0"/>
                <a:cs typeface="Consolas" panose="020B0609020204030204" pitchFamily="49" charset="0"/>
              </a:rPr>
              <a:t>huff_file</a:t>
            </a:r>
            <a:r>
              <a:rPr lang="en-US" sz="700" dirty="0">
                <a:latin typeface="Consolas" panose="020B0609020204030204" pitchFamily="49" charset="0"/>
                <a:cs typeface="Consolas" panose="020B0609020204030204" pitchFamily="49" charset="0"/>
              </a:rPr>
              <a:t>):</a:t>
            </a:r>
          </a:p>
          <a:p>
            <a:pPr marL="177800" indent="0">
              <a:buNone/>
            </a:pPr>
            <a:r>
              <a:rPr lang="en-US" sz="700" dirty="0">
                <a:latin typeface="Consolas" panose="020B0609020204030204" pitchFamily="49" charset="0"/>
                <a:cs typeface="Consolas" panose="020B0609020204030204" pitchFamily="49" charset="0"/>
              </a:rPr>
              <a:t> </a:t>
            </a:r>
          </a:p>
          <a:p>
            <a:pPr marL="177800" indent="0">
              <a:buNone/>
            </a:pP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global_meta</a:t>
            </a:r>
            <a:r>
              <a:rPr lang="en-US" sz="700" dirty="0">
                <a:latin typeface="Consolas" panose="020B0609020204030204" pitchFamily="49" charset="0"/>
                <a:cs typeface="Consolas" panose="020B0609020204030204" pitchFamily="49" charset="0"/>
              </a:rPr>
              <a:t>  ← read(</a:t>
            </a:r>
            <a:r>
              <a:rPr lang="en-US" sz="700" dirty="0" err="1">
                <a:latin typeface="Consolas" panose="020B0609020204030204" pitchFamily="49" charset="0"/>
                <a:cs typeface="Consolas" panose="020B0609020204030204" pitchFamily="49" charset="0"/>
              </a:rPr>
              <a:t>huff_file</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global.json</a:t>
            </a:r>
            <a:r>
              <a:rPr lang="en-US" sz="700" dirty="0">
                <a:latin typeface="Consolas" panose="020B0609020204030204" pitchFamily="49" charset="0"/>
                <a:cs typeface="Consolas" panose="020B0609020204030204" pitchFamily="49" charset="0"/>
              </a:rPr>
              <a:t>")</a:t>
            </a:r>
            <a:br>
              <a:rPr lang="en-US" sz="700" dirty="0">
                <a:latin typeface="Consolas" panose="020B0609020204030204" pitchFamily="49" charset="0"/>
                <a:cs typeface="Consolas" panose="020B0609020204030204" pitchFamily="49" charset="0"/>
              </a:rPr>
            </a:b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chunk_meta</a:t>
            </a:r>
            <a:r>
              <a:rPr lang="en-US" sz="700" dirty="0">
                <a:latin typeface="Consolas" panose="020B0609020204030204" pitchFamily="49" charset="0"/>
                <a:cs typeface="Consolas" panose="020B0609020204030204" pitchFamily="49" charset="0"/>
              </a:rPr>
              <a:t>   ← read(</a:t>
            </a:r>
            <a:r>
              <a:rPr lang="en-US" sz="700" dirty="0" err="1">
                <a:latin typeface="Consolas" panose="020B0609020204030204" pitchFamily="49" charset="0"/>
                <a:cs typeface="Consolas" panose="020B0609020204030204" pitchFamily="49" charset="0"/>
              </a:rPr>
              <a:t>huff_file</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chunks.json</a:t>
            </a:r>
            <a:r>
              <a:rPr lang="en-US" sz="700" dirty="0">
                <a:latin typeface="Consolas" panose="020B0609020204030204" pitchFamily="49" charset="0"/>
                <a:cs typeface="Consolas" panose="020B0609020204030204" pitchFamily="49" charset="0"/>
              </a:rPr>
              <a:t>")</a:t>
            </a:r>
          </a:p>
          <a:p>
            <a:pPr marL="177800" indent="0">
              <a:buNone/>
            </a:pPr>
            <a:r>
              <a:rPr lang="en-US" sz="700" dirty="0">
                <a:latin typeface="Consolas" panose="020B0609020204030204" pitchFamily="49" charset="0"/>
                <a:cs typeface="Consolas" panose="020B0609020204030204" pitchFamily="49" charset="0"/>
              </a:rPr>
              <a:t> </a:t>
            </a:r>
          </a:p>
          <a:p>
            <a:pPr marL="177800" indent="0">
              <a:buNone/>
            </a:pP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freq_table</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global_meta.freq</a:t>
            </a:r>
            <a:br>
              <a:rPr lang="en-US" sz="700" dirty="0">
                <a:latin typeface="Consolas" panose="020B0609020204030204" pitchFamily="49" charset="0"/>
                <a:cs typeface="Consolas" panose="020B0609020204030204" pitchFamily="49" charset="0"/>
              </a:rPr>
            </a:br>
            <a:r>
              <a:rPr lang="en-US" sz="700" dirty="0">
                <a:latin typeface="Consolas" panose="020B0609020204030204" pitchFamily="49" charset="0"/>
                <a:cs typeface="Consolas" panose="020B0609020204030204" pitchFamily="49" charset="0"/>
              </a:rPr>
              <a:t>    chunks       ← </a:t>
            </a:r>
            <a:r>
              <a:rPr lang="en-US" sz="700" dirty="0" err="1">
                <a:latin typeface="Consolas" panose="020B0609020204030204" pitchFamily="49" charset="0"/>
                <a:cs typeface="Consolas" panose="020B0609020204030204" pitchFamily="49" charset="0"/>
              </a:rPr>
              <a:t>chunk_meta.chunks</a:t>
            </a:r>
            <a:br>
              <a:rPr lang="en-US" sz="700" dirty="0">
                <a:latin typeface="Consolas" panose="020B0609020204030204" pitchFamily="49" charset="0"/>
                <a:cs typeface="Consolas" panose="020B0609020204030204" pitchFamily="49" charset="0"/>
              </a:rPr>
            </a:br>
            <a:r>
              <a:rPr lang="en-US" sz="700" dirty="0">
                <a:latin typeface="Consolas" panose="020B0609020204030204" pitchFamily="49" charset="0"/>
                <a:cs typeface="Consolas" panose="020B0609020204030204" pitchFamily="49" charset="0"/>
              </a:rPr>
              <a:t>    mode         ← </a:t>
            </a:r>
            <a:r>
              <a:rPr lang="en-US" sz="700" dirty="0" err="1">
                <a:latin typeface="Consolas" panose="020B0609020204030204" pitchFamily="49" charset="0"/>
                <a:cs typeface="Consolas" panose="020B0609020204030204" pitchFamily="49" charset="0"/>
              </a:rPr>
              <a:t>global_meta.mode</a:t>
            </a:r>
            <a:endParaRPr lang="en-US" sz="700" dirty="0">
              <a:latin typeface="Consolas" panose="020B0609020204030204" pitchFamily="49" charset="0"/>
              <a:cs typeface="Consolas" panose="020B0609020204030204" pitchFamily="49" charset="0"/>
            </a:endParaRPr>
          </a:p>
          <a:p>
            <a:pPr marL="177800" indent="0">
              <a:buNone/>
            </a:pPr>
            <a:r>
              <a:rPr lang="en-US" sz="700" dirty="0">
                <a:latin typeface="Consolas" panose="020B0609020204030204" pitchFamily="49" charset="0"/>
                <a:cs typeface="Consolas" panose="020B0609020204030204" pitchFamily="49" charset="0"/>
              </a:rPr>
              <a:t> </a:t>
            </a:r>
          </a:p>
          <a:p>
            <a:pPr marL="177800" indent="0">
              <a:buNone/>
            </a:pPr>
            <a:r>
              <a:rPr lang="en-US" sz="700" dirty="0">
                <a:latin typeface="Consolas" panose="020B0609020204030204" pitchFamily="49" charset="0"/>
                <a:cs typeface="Consolas" panose="020B0609020204030204" pitchFamily="49" charset="0"/>
              </a:rPr>
              <a:t>    data         ← </a:t>
            </a:r>
            <a:r>
              <a:rPr lang="en-US" sz="700" dirty="0" err="1">
                <a:latin typeface="Consolas" panose="020B0609020204030204" pitchFamily="49" charset="0"/>
                <a:cs typeface="Consolas" panose="020B0609020204030204" pitchFamily="49" charset="0"/>
              </a:rPr>
              <a:t>read_bytes</a:t>
            </a:r>
            <a:r>
              <a:rPr lang="en-US" sz="700" dirty="0">
                <a:latin typeface="Consolas" panose="020B0609020204030204" pitchFamily="49" charset="0"/>
                <a:cs typeface="Consolas" panose="020B0609020204030204" pitchFamily="49" charset="0"/>
              </a:rPr>
              <a:t>(</a:t>
            </a:r>
            <a:r>
              <a:rPr lang="en-US" sz="700" dirty="0" err="1">
                <a:latin typeface="Consolas" panose="020B0609020204030204" pitchFamily="49" charset="0"/>
                <a:cs typeface="Consolas" panose="020B0609020204030204" pitchFamily="49" charset="0"/>
              </a:rPr>
              <a:t>huff_file</a:t>
            </a:r>
            <a:r>
              <a:rPr lang="en-US" sz="700" dirty="0">
                <a:latin typeface="Consolas" panose="020B0609020204030204" pitchFamily="49" charset="0"/>
                <a:cs typeface="Consolas" panose="020B0609020204030204" pitchFamily="49" charset="0"/>
              </a:rPr>
              <a:t>)</a:t>
            </a:r>
          </a:p>
          <a:p>
            <a:pPr marL="177800" indent="0">
              <a:buNone/>
            </a:pPr>
            <a:r>
              <a:rPr lang="en-US" sz="700" dirty="0">
                <a:latin typeface="Consolas" panose="020B0609020204030204" pitchFamily="49" charset="0"/>
                <a:cs typeface="Consolas" panose="020B0609020204030204" pitchFamily="49" charset="0"/>
              </a:rPr>
              <a:t> </a:t>
            </a:r>
          </a:p>
          <a:p>
            <a:pPr marL="177800" indent="0">
              <a:buNone/>
            </a:pPr>
            <a:r>
              <a:rPr lang="en-US" sz="700" dirty="0">
                <a:latin typeface="Consolas" panose="020B0609020204030204" pitchFamily="49" charset="0"/>
                <a:cs typeface="Consolas" panose="020B0609020204030204" pitchFamily="49" charset="0"/>
              </a:rPr>
              <a:t>    # Build global Huffman tree once</a:t>
            </a:r>
            <a:br>
              <a:rPr lang="en-US" sz="700" dirty="0">
                <a:latin typeface="Consolas" panose="020B0609020204030204" pitchFamily="49" charset="0"/>
                <a:cs typeface="Consolas" panose="020B0609020204030204" pitchFamily="49" charset="0"/>
              </a:rPr>
            </a:b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hc.build_tree</a:t>
            </a:r>
            <a:r>
              <a:rPr lang="en-US" sz="700" dirty="0">
                <a:latin typeface="Consolas" panose="020B0609020204030204" pitchFamily="49" charset="0"/>
                <a:cs typeface="Consolas" panose="020B0609020204030204" pitchFamily="49" charset="0"/>
              </a:rPr>
              <a:t>(</a:t>
            </a:r>
            <a:r>
              <a:rPr lang="en-US" sz="700" dirty="0" err="1">
                <a:latin typeface="Consolas" panose="020B0609020204030204" pitchFamily="49" charset="0"/>
                <a:cs typeface="Consolas" panose="020B0609020204030204" pitchFamily="49" charset="0"/>
              </a:rPr>
              <a:t>freq_table</a:t>
            </a:r>
            <a:r>
              <a:rPr lang="en-US" sz="700" dirty="0">
                <a:latin typeface="Consolas" panose="020B0609020204030204" pitchFamily="49" charset="0"/>
                <a:cs typeface="Consolas" panose="020B0609020204030204" pitchFamily="49" charset="0"/>
              </a:rPr>
              <a:t>)</a:t>
            </a:r>
            <a:br>
              <a:rPr lang="en-US" sz="700" dirty="0">
                <a:latin typeface="Consolas" panose="020B0609020204030204" pitchFamily="49" charset="0"/>
                <a:cs typeface="Consolas" panose="020B0609020204030204" pitchFamily="49" charset="0"/>
              </a:rPr>
            </a:b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hc.generate_codes</a:t>
            </a:r>
            <a:r>
              <a:rPr lang="en-US" sz="700" dirty="0">
                <a:latin typeface="Consolas" panose="020B0609020204030204" pitchFamily="49" charset="0"/>
                <a:cs typeface="Consolas" panose="020B0609020204030204" pitchFamily="49" charset="0"/>
              </a:rPr>
              <a:t>()</a:t>
            </a:r>
          </a:p>
          <a:p>
            <a:pPr marL="177800" indent="0">
              <a:buNone/>
            </a:pPr>
            <a:r>
              <a:rPr lang="en-US" sz="700" dirty="0">
                <a:latin typeface="Consolas" panose="020B0609020204030204" pitchFamily="49" charset="0"/>
                <a:cs typeface="Consolas" panose="020B0609020204030204" pitchFamily="49" charset="0"/>
              </a:rPr>
              <a:t> </a:t>
            </a:r>
          </a:p>
          <a:p>
            <a:pPr marL="177800" indent="0">
              <a:buNone/>
            </a:pPr>
            <a:r>
              <a:rPr lang="en-US" sz="700" dirty="0">
                <a:latin typeface="Consolas" panose="020B0609020204030204" pitchFamily="49" charset="0"/>
                <a:cs typeface="Consolas" panose="020B0609020204030204" pitchFamily="49" charset="0"/>
              </a:rPr>
              <a:t>    # Precompute word ranges per chunk</a:t>
            </a:r>
            <a:br>
              <a:rPr lang="en-US" sz="700" dirty="0">
                <a:latin typeface="Consolas" panose="020B0609020204030204" pitchFamily="49" charset="0"/>
                <a:cs typeface="Consolas" panose="020B0609020204030204" pitchFamily="49" charset="0"/>
              </a:rPr>
            </a:b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words_per_chunk</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chunk.tokens</a:t>
            </a:r>
            <a:r>
              <a:rPr lang="en-US" sz="700" dirty="0">
                <a:latin typeface="Consolas" panose="020B0609020204030204" pitchFamily="49" charset="0"/>
                <a:cs typeface="Consolas" panose="020B0609020204030204" pitchFamily="49" charset="0"/>
              </a:rPr>
              <a:t> for each chunk]</a:t>
            </a:r>
            <a:br>
              <a:rPr lang="en-US" sz="700" dirty="0">
                <a:latin typeface="Consolas" panose="020B0609020204030204" pitchFamily="49" charset="0"/>
                <a:cs typeface="Consolas" panose="020B0609020204030204" pitchFamily="49" charset="0"/>
              </a:rPr>
            </a:br>
            <a:r>
              <a:rPr lang="en-US" sz="700" dirty="0">
                <a:latin typeface="Consolas" panose="020B0609020204030204" pitchFamily="49" charset="0"/>
                <a:cs typeface="Consolas" panose="020B0609020204030204" pitchFamily="49" charset="0"/>
              </a:rPr>
              <a:t>    </a:t>
            </a:r>
            <a:r>
              <a:rPr lang="en-US" sz="700" dirty="0" err="1">
                <a:latin typeface="Consolas" panose="020B0609020204030204" pitchFamily="49" charset="0"/>
                <a:cs typeface="Consolas" panose="020B0609020204030204" pitchFamily="49" charset="0"/>
              </a:rPr>
              <a:t>prefix_ranges</a:t>
            </a:r>
            <a:r>
              <a:rPr lang="en-US" sz="700" dirty="0">
                <a:latin typeface="Consolas" panose="020B0609020204030204" pitchFamily="49" charset="0"/>
                <a:cs typeface="Consolas" panose="020B0609020204030204" pitchFamily="49" charset="0"/>
              </a:rPr>
              <a:t>   ← </a:t>
            </a:r>
            <a:r>
              <a:rPr lang="en-US" sz="700" dirty="0" err="1">
                <a:latin typeface="Consolas" panose="020B0609020204030204" pitchFamily="49" charset="0"/>
                <a:cs typeface="Consolas" panose="020B0609020204030204" pitchFamily="49" charset="0"/>
              </a:rPr>
              <a:t>cumulative_sum</a:t>
            </a:r>
            <a:r>
              <a:rPr lang="en-US" sz="700" dirty="0">
                <a:latin typeface="Consolas" panose="020B0609020204030204" pitchFamily="49" charset="0"/>
                <a:cs typeface="Consolas" panose="020B0609020204030204" pitchFamily="49" charset="0"/>
              </a:rPr>
              <a:t>(</a:t>
            </a:r>
            <a:r>
              <a:rPr lang="en-US" sz="700" dirty="0" err="1">
                <a:latin typeface="Consolas" panose="020B0609020204030204" pitchFamily="49" charset="0"/>
                <a:cs typeface="Consolas" panose="020B0609020204030204" pitchFamily="49" charset="0"/>
              </a:rPr>
              <a:t>words_per_chunk</a:t>
            </a:r>
            <a:r>
              <a:rPr lang="en-US" sz="700" dirty="0">
                <a:latin typeface="Consolas" panose="020B0609020204030204" pitchFamily="49" charset="0"/>
                <a:cs typeface="Consolas" panose="020B0609020204030204" pitchFamily="49" charset="0"/>
              </a:rPr>
              <a:t>)</a:t>
            </a:r>
          </a:p>
          <a:p>
            <a:pPr marL="177800" indent="0">
              <a:buNone/>
            </a:pPr>
            <a:r>
              <a:rPr lang="en-US" sz="700" dirty="0">
                <a:latin typeface="Consolas" panose="020B0609020204030204" pitchFamily="49" charset="0"/>
                <a:cs typeface="Consolas" panose="020B0609020204030204" pitchFamily="49" charset="0"/>
              </a:rPr>
              <a:t> </a:t>
            </a:r>
          </a:p>
          <a:p>
            <a:pPr marL="177800" indent="0">
              <a:buNone/>
            </a:pPr>
            <a:r>
              <a:rPr lang="en-US" sz="700" dirty="0">
                <a:latin typeface="Consolas" panose="020B0609020204030204" pitchFamily="49" charset="0"/>
                <a:cs typeface="Consolas" panose="020B0609020204030204" pitchFamily="49" charset="0"/>
              </a:rPr>
              <a:t>END FUNCTION</a:t>
            </a:r>
          </a:p>
          <a:p>
            <a:pPr marL="177800" indent="0">
              <a:buNone/>
            </a:pPr>
            <a:r>
              <a:rPr lang="en-US" sz="700" dirty="0">
                <a:latin typeface="Consolas" panose="020B0609020204030204" pitchFamily="49" charset="0"/>
                <a:cs typeface="Consolas" panose="020B0609020204030204" pitchFamily="49" charset="0"/>
              </a:rPr>
              <a:t> </a:t>
            </a:r>
          </a:p>
        </p:txBody>
      </p:sp>
      <p:sp>
        <p:nvSpPr>
          <p:cNvPr id="2939" name="Google Shape;2939;p103"/>
          <p:cNvSpPr txBox="1">
            <a:spLocks noGrp="1"/>
          </p:cNvSpPr>
          <p:nvPr>
            <p:ph type="body" idx="3"/>
          </p:nvPr>
        </p:nvSpPr>
        <p:spPr>
          <a:xfrm>
            <a:off x="4755525" y="866032"/>
            <a:ext cx="3636300" cy="2815271"/>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68575" tIns="34275" rIns="68575" bIns="34275" anchor="t" anchorCtr="0">
            <a:normAutofit/>
          </a:bodyPr>
          <a:lstStyle/>
          <a:p>
            <a:pPr marL="177800" indent="0">
              <a:buNone/>
            </a:pPr>
            <a:r>
              <a:rPr lang="en-US" sz="600" dirty="0">
                <a:latin typeface="Consolas" panose="020B0609020204030204" pitchFamily="49" charset="0"/>
                <a:cs typeface="Consolas" panose="020B0609020204030204" pitchFamily="49" charset="0"/>
              </a:rPr>
              <a:t>FUNCTION </a:t>
            </a:r>
            <a:r>
              <a:rPr lang="en-US" sz="600" dirty="0" err="1">
                <a:latin typeface="Consolas" panose="020B0609020204030204" pitchFamily="49" charset="0"/>
                <a:cs typeface="Consolas" panose="020B0609020204030204" pitchFamily="49" charset="0"/>
              </a:rPr>
              <a:t>ShowPage</a:t>
            </a:r>
            <a:r>
              <a:rPr lang="en-US" sz="600" dirty="0">
                <a:latin typeface="Consolas" panose="020B0609020204030204" pitchFamily="49" charset="0"/>
                <a:cs typeface="Consolas" panose="020B0609020204030204" pitchFamily="49" charset="0"/>
              </a:rPr>
              <a:t>(</a:t>
            </a:r>
            <a:r>
              <a:rPr lang="en-US" sz="600" dirty="0" err="1">
                <a:latin typeface="Consolas" panose="020B0609020204030204" pitchFamily="49" charset="0"/>
                <a:cs typeface="Consolas" panose="020B0609020204030204" pitchFamily="49" charset="0"/>
              </a:rPr>
              <a:t>page_index</a:t>
            </a:r>
            <a:r>
              <a:rPr lang="en-US" sz="600" dirty="0">
                <a:latin typeface="Consolas" panose="020B0609020204030204" pitchFamily="49" charset="0"/>
                <a:cs typeface="Consolas" panose="020B0609020204030204" pitchFamily="49" charset="0"/>
              </a:rPr>
              <a:t>):</a:t>
            </a:r>
          </a:p>
          <a:p>
            <a:pPr marL="177800" indent="0">
              <a:buNone/>
            </a:pPr>
            <a:r>
              <a:rPr lang="en-US" sz="600" dirty="0">
                <a:latin typeface="Consolas" panose="020B0609020204030204" pitchFamily="49" charset="0"/>
                <a:cs typeface="Consolas" panose="020B0609020204030204" pitchFamily="49" charset="0"/>
              </a:rPr>
              <a:t> </a:t>
            </a:r>
          </a:p>
          <a:p>
            <a:pPr marL="177800" indent="0">
              <a:buNone/>
            </a:pP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start_word</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page_index</a:t>
            </a:r>
            <a:r>
              <a:rPr lang="en-US" sz="600" dirty="0">
                <a:latin typeface="Consolas" panose="020B0609020204030204" pitchFamily="49" charset="0"/>
                <a:cs typeface="Consolas" panose="020B0609020204030204" pitchFamily="49" charset="0"/>
              </a:rPr>
              <a:t> * PAGE_WORD_COUNT</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end_word</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start_word</a:t>
            </a:r>
            <a:r>
              <a:rPr lang="en-US" sz="600" dirty="0">
                <a:latin typeface="Consolas" panose="020B0609020204030204" pitchFamily="49" charset="0"/>
                <a:cs typeface="Consolas" panose="020B0609020204030204" pitchFamily="49" charset="0"/>
              </a:rPr>
              <a:t> + PAGE_WORD_COUNT</a:t>
            </a:r>
          </a:p>
          <a:p>
            <a:pPr marL="177800" indent="0">
              <a:buNone/>
            </a:pPr>
            <a:r>
              <a:rPr lang="en-US" sz="600" dirty="0">
                <a:latin typeface="Consolas" panose="020B0609020204030204" pitchFamily="49" charset="0"/>
                <a:cs typeface="Consolas" panose="020B0609020204030204" pitchFamily="49" charset="0"/>
              </a:rPr>
              <a:t> </a:t>
            </a:r>
          </a:p>
          <a:p>
            <a:pPr marL="177800" indent="0">
              <a:buNone/>
            </a:pPr>
            <a:r>
              <a:rPr lang="en-US" sz="600" dirty="0">
                <a:latin typeface="Consolas" panose="020B0609020204030204" pitchFamily="49" charset="0"/>
                <a:cs typeface="Consolas" panose="020B0609020204030204" pitchFamily="49" charset="0"/>
              </a:rPr>
              <a:t>    # Determine which chunks contain these words</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needed_chunks</a:t>
            </a:r>
            <a:r>
              <a:rPr lang="en-US" sz="600" dirty="0">
                <a:latin typeface="Consolas" panose="020B0609020204030204" pitchFamily="49" charset="0"/>
                <a:cs typeface="Consolas" panose="020B0609020204030204" pitchFamily="49" charset="0"/>
              </a:rPr>
              <a:t> ← []</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FOR each chunk </a:t>
            </a:r>
            <a:r>
              <a:rPr lang="en-US" sz="600" dirty="0" err="1">
                <a:latin typeface="Consolas" panose="020B0609020204030204" pitchFamily="49" charset="0"/>
                <a:cs typeface="Consolas" panose="020B0609020204030204" pitchFamily="49" charset="0"/>
              </a:rPr>
              <a:t>i</a:t>
            </a:r>
            <a:r>
              <a:rPr lang="en-US" sz="600" dirty="0">
                <a:latin typeface="Consolas" panose="020B0609020204030204" pitchFamily="49" charset="0"/>
                <a:cs typeface="Consolas" panose="020B0609020204030204" pitchFamily="49" charset="0"/>
              </a:rPr>
              <a:t> WITH </a:t>
            </a:r>
            <a:r>
              <a:rPr lang="en-US" sz="600" dirty="0" err="1">
                <a:latin typeface="Consolas" panose="020B0609020204030204" pitchFamily="49" charset="0"/>
                <a:cs typeface="Consolas" panose="020B0609020204030204" pitchFamily="49" charset="0"/>
              </a:rPr>
              <a:t>word_range</a:t>
            </a: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c_start</a:t>
            </a: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c_end</a:t>
            </a:r>
            <a:r>
              <a:rPr lang="en-US" sz="600" dirty="0">
                <a:latin typeface="Consolas" panose="020B0609020204030204" pitchFamily="49" charset="0"/>
                <a:cs typeface="Consolas" panose="020B0609020204030204" pitchFamily="49" charset="0"/>
              </a:rPr>
              <a:t>):</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IF </a:t>
            </a:r>
            <a:r>
              <a:rPr lang="en-US" sz="600" dirty="0" err="1">
                <a:latin typeface="Consolas" panose="020B0609020204030204" pitchFamily="49" charset="0"/>
                <a:cs typeface="Consolas" panose="020B0609020204030204" pitchFamily="49" charset="0"/>
              </a:rPr>
              <a:t>ranges_overlap</a:t>
            </a:r>
            <a:r>
              <a:rPr lang="en-US" sz="600" dirty="0">
                <a:latin typeface="Consolas" panose="020B0609020204030204" pitchFamily="49" charset="0"/>
                <a:cs typeface="Consolas" panose="020B0609020204030204" pitchFamily="49" charset="0"/>
              </a:rPr>
              <a:t>(</a:t>
            </a:r>
            <a:r>
              <a:rPr lang="en-US" sz="600" dirty="0" err="1">
                <a:latin typeface="Consolas" panose="020B0609020204030204" pitchFamily="49" charset="0"/>
                <a:cs typeface="Consolas" panose="020B0609020204030204" pitchFamily="49" charset="0"/>
              </a:rPr>
              <a:t>start_word</a:t>
            </a: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end_word</a:t>
            </a: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c_start</a:t>
            </a: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c_end</a:t>
            </a:r>
            <a:r>
              <a:rPr lang="en-US" sz="600" dirty="0">
                <a:latin typeface="Consolas" panose="020B0609020204030204" pitchFamily="49" charset="0"/>
                <a:cs typeface="Consolas" panose="020B0609020204030204" pitchFamily="49" charset="0"/>
              </a:rPr>
              <a:t>):</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needed_chunks.append</a:t>
            </a:r>
            <a:r>
              <a:rPr lang="en-US" sz="600" dirty="0">
                <a:latin typeface="Consolas" panose="020B0609020204030204" pitchFamily="49" charset="0"/>
                <a:cs typeface="Consolas" panose="020B0609020204030204" pitchFamily="49" charset="0"/>
              </a:rPr>
              <a:t>(</a:t>
            </a:r>
            <a:r>
              <a:rPr lang="en-US" sz="600" dirty="0" err="1">
                <a:latin typeface="Consolas" panose="020B0609020204030204" pitchFamily="49" charset="0"/>
                <a:cs typeface="Consolas" panose="020B0609020204030204" pitchFamily="49" charset="0"/>
              </a:rPr>
              <a:t>i</a:t>
            </a:r>
            <a:r>
              <a:rPr lang="en-US" sz="600" dirty="0">
                <a:latin typeface="Consolas" panose="020B0609020204030204" pitchFamily="49" charset="0"/>
                <a:cs typeface="Consolas" panose="020B0609020204030204" pitchFamily="49" charset="0"/>
              </a:rPr>
              <a:t>)</a:t>
            </a:r>
          </a:p>
          <a:p>
            <a:pPr marL="177800" indent="0">
              <a:buNone/>
            </a:pPr>
            <a:r>
              <a:rPr lang="en-US" sz="600" dirty="0">
                <a:latin typeface="Consolas" panose="020B0609020204030204" pitchFamily="49" charset="0"/>
                <a:cs typeface="Consolas" panose="020B0609020204030204" pitchFamily="49" charset="0"/>
              </a:rPr>
              <a:t> </a:t>
            </a:r>
          </a:p>
          <a:p>
            <a:pPr marL="177800" indent="0">
              <a:buNone/>
            </a:pPr>
            <a:r>
              <a:rPr lang="en-US" sz="600" dirty="0">
                <a:latin typeface="Consolas" panose="020B0609020204030204" pitchFamily="49" charset="0"/>
                <a:cs typeface="Consolas" panose="020B0609020204030204" pitchFamily="49" charset="0"/>
              </a:rPr>
              <a:t>    # Lazy decode only required chunks</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page_words</a:t>
            </a:r>
            <a:r>
              <a:rPr lang="en-US" sz="600" dirty="0">
                <a:latin typeface="Consolas" panose="020B0609020204030204" pitchFamily="49" charset="0"/>
                <a:cs typeface="Consolas" panose="020B0609020204030204" pitchFamily="49" charset="0"/>
              </a:rPr>
              <a:t> ← []</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FOR each </a:t>
            </a:r>
            <a:r>
              <a:rPr lang="en-US" sz="600" dirty="0" err="1">
                <a:latin typeface="Consolas" panose="020B0609020204030204" pitchFamily="49" charset="0"/>
                <a:cs typeface="Consolas" panose="020B0609020204030204" pitchFamily="49" charset="0"/>
              </a:rPr>
              <a:t>chunk_index</a:t>
            </a:r>
            <a:r>
              <a:rPr lang="en-US" sz="600" dirty="0">
                <a:latin typeface="Consolas" panose="020B0609020204030204" pitchFamily="49" charset="0"/>
                <a:cs typeface="Consolas" panose="020B0609020204030204" pitchFamily="49" charset="0"/>
              </a:rPr>
              <a:t> in </a:t>
            </a:r>
            <a:r>
              <a:rPr lang="en-US" sz="600" dirty="0" err="1">
                <a:latin typeface="Consolas" panose="020B0609020204030204" pitchFamily="49" charset="0"/>
                <a:cs typeface="Consolas" panose="020B0609020204030204" pitchFamily="49" charset="0"/>
              </a:rPr>
              <a:t>needed_chunks</a:t>
            </a:r>
            <a:r>
              <a:rPr lang="en-US" sz="600" dirty="0">
                <a:latin typeface="Consolas" panose="020B0609020204030204" pitchFamily="49" charset="0"/>
                <a:cs typeface="Consolas" panose="020B0609020204030204" pitchFamily="49" charset="0"/>
              </a:rPr>
              <a:t>:</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IF </a:t>
            </a:r>
            <a:r>
              <a:rPr lang="en-US" sz="600" dirty="0" err="1">
                <a:latin typeface="Consolas" panose="020B0609020204030204" pitchFamily="49" charset="0"/>
                <a:cs typeface="Consolas" panose="020B0609020204030204" pitchFamily="49" charset="0"/>
              </a:rPr>
              <a:t>chunk_index</a:t>
            </a:r>
            <a:r>
              <a:rPr lang="en-US" sz="600" dirty="0">
                <a:latin typeface="Consolas" panose="020B0609020204030204" pitchFamily="49" charset="0"/>
                <a:cs typeface="Consolas" panose="020B0609020204030204" pitchFamily="49" charset="0"/>
              </a:rPr>
              <a:t> not in cache:</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bits ← </a:t>
            </a:r>
            <a:r>
              <a:rPr lang="en-US" sz="600" dirty="0" err="1">
                <a:latin typeface="Consolas" panose="020B0609020204030204" pitchFamily="49" charset="0"/>
                <a:cs typeface="Consolas" panose="020B0609020204030204" pitchFamily="49" charset="0"/>
              </a:rPr>
              <a:t>unpack_bits</a:t>
            </a:r>
            <a:r>
              <a:rPr lang="en-US" sz="600" dirty="0">
                <a:latin typeface="Consolas" panose="020B0609020204030204" pitchFamily="49" charset="0"/>
                <a:cs typeface="Consolas" panose="020B0609020204030204" pitchFamily="49" charset="0"/>
              </a:rPr>
              <a:t>(data[</a:t>
            </a:r>
            <a:r>
              <a:rPr lang="en-US" sz="600" dirty="0" err="1">
                <a:latin typeface="Consolas" panose="020B0609020204030204" pitchFamily="49" charset="0"/>
                <a:cs typeface="Consolas" panose="020B0609020204030204" pitchFamily="49" charset="0"/>
              </a:rPr>
              <a:t>offset:length</a:t>
            </a:r>
            <a:r>
              <a:rPr lang="en-US" sz="600" dirty="0">
                <a:latin typeface="Consolas" panose="020B0609020204030204" pitchFamily="49" charset="0"/>
                <a:cs typeface="Consolas" panose="020B0609020204030204" pitchFamily="49" charset="0"/>
              </a:rPr>
              <a:t>], padding)</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decoded_text</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hc.decode</a:t>
            </a:r>
            <a:r>
              <a:rPr lang="en-US" sz="600" dirty="0">
                <a:latin typeface="Consolas" panose="020B0609020204030204" pitchFamily="49" charset="0"/>
                <a:cs typeface="Consolas" panose="020B0609020204030204" pitchFamily="49" charset="0"/>
              </a:rPr>
              <a:t>(bits)</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cache[</a:t>
            </a:r>
            <a:r>
              <a:rPr lang="en-US" sz="600" dirty="0" err="1">
                <a:latin typeface="Consolas" panose="020B0609020204030204" pitchFamily="49" charset="0"/>
                <a:cs typeface="Consolas" panose="020B0609020204030204" pitchFamily="49" charset="0"/>
              </a:rPr>
              <a:t>chunk_index</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split_words</a:t>
            </a:r>
            <a:r>
              <a:rPr lang="en-US" sz="600" dirty="0">
                <a:latin typeface="Consolas" panose="020B0609020204030204" pitchFamily="49" charset="0"/>
                <a:cs typeface="Consolas" panose="020B0609020204030204" pitchFamily="49" charset="0"/>
              </a:rPr>
              <a:t>(</a:t>
            </a:r>
            <a:r>
              <a:rPr lang="en-US" sz="600" dirty="0" err="1">
                <a:latin typeface="Consolas" panose="020B0609020204030204" pitchFamily="49" charset="0"/>
                <a:cs typeface="Consolas" panose="020B0609020204030204" pitchFamily="49" charset="0"/>
              </a:rPr>
              <a:t>decoded_text</a:t>
            </a:r>
            <a:r>
              <a:rPr lang="en-US" sz="600" dirty="0">
                <a:latin typeface="Consolas" panose="020B0609020204030204" pitchFamily="49" charset="0"/>
                <a:cs typeface="Consolas" panose="020B0609020204030204" pitchFamily="49" charset="0"/>
              </a:rPr>
              <a:t>)</a:t>
            </a:r>
          </a:p>
          <a:p>
            <a:pPr marL="177800" indent="0">
              <a:buNone/>
            </a:pPr>
            <a:r>
              <a:rPr lang="en-US" sz="600" dirty="0">
                <a:latin typeface="Consolas" panose="020B0609020204030204" pitchFamily="49" charset="0"/>
                <a:cs typeface="Consolas" panose="020B0609020204030204" pitchFamily="49" charset="0"/>
              </a:rPr>
              <a:t> </a:t>
            </a:r>
          </a:p>
          <a:p>
            <a:pPr marL="177800" indent="0">
              <a:buNone/>
            </a:pP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page_words.extend</a:t>
            </a:r>
            <a:r>
              <a:rPr lang="en-US" sz="600" dirty="0">
                <a:latin typeface="Consolas" panose="020B0609020204030204" pitchFamily="49" charset="0"/>
                <a:cs typeface="Consolas" panose="020B0609020204030204" pitchFamily="49" charset="0"/>
              </a:rPr>
              <a:t>(cache[</a:t>
            </a:r>
            <a:r>
              <a:rPr lang="en-US" sz="600" dirty="0" err="1">
                <a:latin typeface="Consolas" panose="020B0609020204030204" pitchFamily="49" charset="0"/>
                <a:cs typeface="Consolas" panose="020B0609020204030204" pitchFamily="49" charset="0"/>
              </a:rPr>
              <a:t>chunk_index</a:t>
            </a:r>
            <a:r>
              <a:rPr lang="en-US" sz="600" dirty="0">
                <a:latin typeface="Consolas" panose="020B0609020204030204" pitchFamily="49" charset="0"/>
                <a:cs typeface="Consolas" panose="020B0609020204030204" pitchFamily="49" charset="0"/>
              </a:rPr>
              <a:t>])</a:t>
            </a:r>
          </a:p>
          <a:p>
            <a:pPr marL="177800" indent="0">
              <a:buNone/>
            </a:pPr>
            <a:r>
              <a:rPr lang="en-US" sz="600" dirty="0">
                <a:latin typeface="Consolas" panose="020B0609020204030204" pitchFamily="49" charset="0"/>
                <a:cs typeface="Consolas" panose="020B0609020204030204" pitchFamily="49" charset="0"/>
              </a:rPr>
              <a:t> </a:t>
            </a:r>
          </a:p>
          <a:p>
            <a:pPr marL="177800" indent="0">
              <a:buNone/>
            </a:pPr>
            <a:r>
              <a:rPr lang="en-US" sz="600" dirty="0">
                <a:latin typeface="Consolas" panose="020B0609020204030204" pitchFamily="49" charset="0"/>
                <a:cs typeface="Consolas" panose="020B0609020204030204" pitchFamily="49" charset="0"/>
              </a:rPr>
              <a:t>    # Extract only words for this page</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relative_start</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start_word</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first_chunk_start</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relative_end</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end_word</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first_chunk_start</a:t>
            </a:r>
            <a:br>
              <a:rPr lang="en-US" sz="600" dirty="0">
                <a:latin typeface="Consolas" panose="020B0609020204030204" pitchFamily="49" charset="0"/>
                <a:cs typeface="Consolas" panose="020B0609020204030204" pitchFamily="49" charset="0"/>
              </a:rPr>
            </a:br>
            <a:r>
              <a:rPr lang="en-US" sz="600" dirty="0">
                <a:latin typeface="Consolas" panose="020B0609020204030204" pitchFamily="49" charset="0"/>
                <a:cs typeface="Consolas" panose="020B0609020204030204" pitchFamily="49" charset="0"/>
              </a:rPr>
              <a:t>    </a:t>
            </a:r>
            <a:r>
              <a:rPr lang="en-US" sz="600" dirty="0" err="1">
                <a:latin typeface="Consolas" panose="020B0609020204030204" pitchFamily="49" charset="0"/>
                <a:cs typeface="Consolas" panose="020B0609020204030204" pitchFamily="49" charset="0"/>
              </a:rPr>
              <a:t>words_to_show</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page_words</a:t>
            </a:r>
            <a:r>
              <a:rPr lang="en-US" sz="600" dirty="0">
                <a:latin typeface="Consolas" panose="020B0609020204030204" pitchFamily="49" charset="0"/>
                <a:cs typeface="Consolas" panose="020B0609020204030204" pitchFamily="49" charset="0"/>
              </a:rPr>
              <a:t>[</a:t>
            </a:r>
            <a:r>
              <a:rPr lang="en-US" sz="600" dirty="0" err="1">
                <a:latin typeface="Consolas" panose="020B0609020204030204" pitchFamily="49" charset="0"/>
                <a:cs typeface="Consolas" panose="020B0609020204030204" pitchFamily="49" charset="0"/>
              </a:rPr>
              <a:t>relative_start</a:t>
            </a:r>
            <a:r>
              <a:rPr lang="en-US" sz="600" dirty="0">
                <a:latin typeface="Consolas" panose="020B0609020204030204" pitchFamily="49" charset="0"/>
                <a:cs typeface="Consolas" panose="020B0609020204030204" pitchFamily="49" charset="0"/>
              </a:rPr>
              <a:t> : </a:t>
            </a:r>
            <a:r>
              <a:rPr lang="en-US" sz="600" dirty="0" err="1">
                <a:latin typeface="Consolas" panose="020B0609020204030204" pitchFamily="49" charset="0"/>
                <a:cs typeface="Consolas" panose="020B0609020204030204" pitchFamily="49" charset="0"/>
              </a:rPr>
              <a:t>relative_end</a:t>
            </a:r>
            <a:r>
              <a:rPr lang="en-US" sz="600" dirty="0">
                <a:latin typeface="Consolas" panose="020B0609020204030204" pitchFamily="49" charset="0"/>
                <a:cs typeface="Consolas" panose="020B0609020204030204" pitchFamily="49" charset="0"/>
              </a:rPr>
              <a:t>]</a:t>
            </a:r>
          </a:p>
          <a:p>
            <a:pPr marL="177800" indent="0">
              <a:buNone/>
            </a:pPr>
            <a:r>
              <a:rPr lang="en-US" sz="600" dirty="0">
                <a:latin typeface="Consolas" panose="020B0609020204030204" pitchFamily="49" charset="0"/>
                <a:cs typeface="Consolas" panose="020B0609020204030204" pitchFamily="49" charset="0"/>
              </a:rPr>
              <a:t> </a:t>
            </a:r>
          </a:p>
          <a:p>
            <a:pPr marL="177800" indent="0">
              <a:buNone/>
            </a:pPr>
            <a:r>
              <a:rPr lang="en-US" sz="600" dirty="0">
                <a:latin typeface="Consolas" panose="020B0609020204030204" pitchFamily="49" charset="0"/>
                <a:cs typeface="Consolas" panose="020B0609020204030204" pitchFamily="49" charset="0"/>
              </a:rPr>
              <a:t>    Display(</a:t>
            </a:r>
            <a:r>
              <a:rPr lang="en-US" sz="600" dirty="0" err="1">
                <a:latin typeface="Consolas" panose="020B0609020204030204" pitchFamily="49" charset="0"/>
                <a:cs typeface="Consolas" panose="020B0609020204030204" pitchFamily="49" charset="0"/>
              </a:rPr>
              <a:t>words_to_show</a:t>
            </a:r>
            <a:r>
              <a:rPr lang="en-US" sz="600" dirty="0">
                <a:latin typeface="Consolas" panose="020B0609020204030204" pitchFamily="49" charset="0"/>
                <a:cs typeface="Consolas" panose="020B0609020204030204" pitchFamily="49" charset="0"/>
              </a:rPr>
              <a:t>)</a:t>
            </a:r>
          </a:p>
          <a:p>
            <a:pPr marL="177800" indent="0">
              <a:buNone/>
            </a:pPr>
            <a:r>
              <a:rPr lang="en-US" sz="600" dirty="0">
                <a:latin typeface="Consolas" panose="020B0609020204030204" pitchFamily="49" charset="0"/>
                <a:cs typeface="Consolas" panose="020B0609020204030204" pitchFamily="49" charset="0"/>
              </a:rPr>
              <a:t> </a:t>
            </a:r>
          </a:p>
          <a:p>
            <a:pPr marL="177800" indent="0">
              <a:buNone/>
            </a:pPr>
            <a:r>
              <a:rPr lang="en-US" sz="600" dirty="0">
                <a:latin typeface="Consolas" panose="020B0609020204030204" pitchFamily="49" charset="0"/>
                <a:cs typeface="Consolas" panose="020B0609020204030204" pitchFamily="49" charset="0"/>
              </a:rPr>
              <a:t>END FUNCTION</a:t>
            </a:r>
          </a:p>
        </p:txBody>
      </p:sp>
      <p:sp>
        <p:nvSpPr>
          <p:cNvPr id="2940" name="Google Shape;2940;p103"/>
          <p:cNvSpPr txBox="1"/>
          <p:nvPr/>
        </p:nvSpPr>
        <p:spPr>
          <a:xfrm>
            <a:off x="3105941" y="3474684"/>
            <a:ext cx="2738964" cy="1476131"/>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800"/>
              </a:spcBef>
              <a:spcAft>
                <a:spcPts val="0"/>
              </a:spcAft>
              <a:buClr>
                <a:srgbClr val="0070C0"/>
              </a:buClr>
              <a:buSzPts val="1110"/>
              <a:buFont typeface="Arial"/>
              <a:buNone/>
            </a:pPr>
            <a:r>
              <a:rPr lang="en" sz="900" b="1"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Outputs</a:t>
            </a:r>
            <a:endParaRPr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Decoded individual pages</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Page count</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Compression ratio</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Memory-efficient reading of entire text</a:t>
            </a:r>
            <a:endParaRPr sz="900" dirty="0">
              <a:solidFill>
                <a:schemeClr val="accent1">
                  <a:lumMod val="25000"/>
                </a:schemeClr>
              </a:solidFill>
              <a:latin typeface="Calibri" panose="020F0502020204030204" pitchFamily="34" charset="0"/>
              <a:cs typeface="Calibri" panose="020F0502020204030204" pitchFamily="34" charset="0"/>
            </a:endParaRPr>
          </a:p>
        </p:txBody>
      </p:sp>
      <p:sp>
        <p:nvSpPr>
          <p:cNvPr id="2" name="Google Shape;2940;p103">
            <a:extLst>
              <a:ext uri="{FF2B5EF4-FFF2-40B4-BE49-F238E27FC236}">
                <a16:creationId xmlns:a16="http://schemas.microsoft.com/office/drawing/2014/main" id="{07B2FED9-29A9-3EA0-CFF6-E6710BE5DA77}"/>
              </a:ext>
            </a:extLst>
          </p:cNvPr>
          <p:cNvSpPr txBox="1"/>
          <p:nvPr/>
        </p:nvSpPr>
        <p:spPr>
          <a:xfrm>
            <a:off x="567640" y="3555084"/>
            <a:ext cx="2879184" cy="1440702"/>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Clr>
                <a:srgbClr val="0070C0"/>
              </a:buClr>
              <a:buSzPts val="1110"/>
              <a:buFont typeface="Arial"/>
              <a:buNone/>
            </a:pPr>
            <a:r>
              <a:rPr lang="en" sz="900" b="1"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Inputs</a:t>
            </a:r>
            <a:endParaRPr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err="1">
                <a:solidFill>
                  <a:schemeClr val="accent1">
                    <a:lumMod val="25000"/>
                  </a:schemeClr>
                </a:solidFill>
                <a:latin typeface="Calibri" panose="020F0502020204030204" pitchFamily="34" charset="0"/>
                <a:cs typeface="Calibri" panose="020F0502020204030204" pitchFamily="34" charset="0"/>
                <a:sym typeface="Arial"/>
              </a:rPr>
              <a:t>book.txt</a:t>
            </a: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 — raw book</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err="1">
                <a:solidFill>
                  <a:schemeClr val="accent1">
                    <a:lumMod val="25000"/>
                  </a:schemeClr>
                </a:solidFill>
                <a:latin typeface="Calibri" panose="020F0502020204030204" pitchFamily="34" charset="0"/>
                <a:cs typeface="Calibri" panose="020F0502020204030204" pitchFamily="34" charset="0"/>
                <a:sym typeface="Arial"/>
              </a:rPr>
              <a:t>book.txt.huff</a:t>
            </a: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 — compressed binary</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err="1">
                <a:solidFill>
                  <a:schemeClr val="accent1">
                    <a:lumMod val="25000"/>
                  </a:schemeClr>
                </a:solidFill>
                <a:latin typeface="Calibri" panose="020F0502020204030204" pitchFamily="34" charset="0"/>
                <a:cs typeface="Calibri" panose="020F0502020204030204" pitchFamily="34" charset="0"/>
                <a:sym typeface="Arial"/>
              </a:rPr>
              <a:t>book.txt.huff.freq.json</a:t>
            </a: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 — chunk metadata</a:t>
            </a:r>
            <a:endParaRPr sz="900" dirty="0">
              <a:solidFill>
                <a:schemeClr val="accent1">
                  <a:lumMod val="25000"/>
                </a:schemeClr>
              </a:solidFill>
              <a:latin typeface="Calibri" panose="020F0502020204030204" pitchFamily="34" charset="0"/>
              <a:cs typeface="Calibri" panose="020F0502020204030204" pitchFamily="34" charset="0"/>
            </a:endParaRPr>
          </a:p>
          <a:p>
            <a:pPr marL="177800" marR="0" lvl="0" indent="-158750" algn="l" rtl="0">
              <a:lnSpc>
                <a:spcPct val="115000"/>
              </a:lnSpc>
              <a:spcBef>
                <a:spcPts val="800"/>
              </a:spcBef>
              <a:spcAft>
                <a:spcPts val="0"/>
              </a:spcAft>
              <a:buClr>
                <a:srgbClr val="0070C0"/>
              </a:buClr>
              <a:buSzPts val="900"/>
              <a:buFont typeface="Arial"/>
              <a:buChar char="•"/>
            </a:pPr>
            <a:r>
              <a:rPr lang="en" sz="900" b="0" i="0" u="none" strike="noStrike" cap="none" dirty="0">
                <a:solidFill>
                  <a:schemeClr val="accent1">
                    <a:lumMod val="25000"/>
                  </a:schemeClr>
                </a:solidFill>
                <a:latin typeface="Calibri" panose="020F0502020204030204" pitchFamily="34" charset="0"/>
                <a:cs typeface="Calibri" panose="020F0502020204030204" pitchFamily="34" charset="0"/>
                <a:sym typeface="Arial"/>
              </a:rPr>
              <a:t>Chunk sizes, padding values, frequency table</a:t>
            </a:r>
            <a:endParaRPr sz="900" dirty="0">
              <a:solidFill>
                <a:schemeClr val="accent1">
                  <a:lumMod val="2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5" name="Google Shape;2945;p104"/>
          <p:cNvSpPr txBox="1">
            <a:spLocks noGrp="1"/>
          </p:cNvSpPr>
          <p:nvPr>
            <p:ph type="body" idx="3"/>
          </p:nvPr>
        </p:nvSpPr>
        <p:spPr>
          <a:xfrm>
            <a:off x="167325" y="-39600"/>
            <a:ext cx="1169700"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None/>
            </a:pPr>
            <a:r>
              <a:rPr lang="en" b="1" dirty="0">
                <a:latin typeface="Calibri" panose="020F0502020204030204" pitchFamily="34" charset="0"/>
                <a:cs typeface="Calibri" panose="020F0502020204030204" pitchFamily="34" charset="0"/>
              </a:rPr>
              <a:t>Huffman Coding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46" name="Google Shape;2946;p104"/>
          <p:cNvSpPr txBox="1">
            <a:spLocks noGrp="1"/>
          </p:cNvSpPr>
          <p:nvPr>
            <p:ph type="body" idx="4"/>
          </p:nvPr>
        </p:nvSpPr>
        <p:spPr>
          <a:xfrm>
            <a:off x="6958818" y="-39600"/>
            <a:ext cx="2132007" cy="431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dirty="0">
                <a:latin typeface="Calibri" panose="020F0502020204030204" pitchFamily="34" charset="0"/>
                <a:cs typeface="Calibri" panose="020F0502020204030204" pitchFamily="34" charset="0"/>
              </a:rPr>
              <a:t>CS5800 Algorithms | Northeastern University</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grpSp>
        <p:nvGrpSpPr>
          <p:cNvPr id="2947" name="Google Shape;2947;p104"/>
          <p:cNvGrpSpPr/>
          <p:nvPr/>
        </p:nvGrpSpPr>
        <p:grpSpPr>
          <a:xfrm>
            <a:off x="167325" y="391500"/>
            <a:ext cx="4181943" cy="693033"/>
            <a:chOff x="3162300" y="2354724"/>
            <a:chExt cx="2819400" cy="375873"/>
          </a:xfrm>
        </p:grpSpPr>
        <p:sp>
          <p:nvSpPr>
            <p:cNvPr id="2948" name="Google Shape;2948;p104"/>
            <p:cNvSpPr/>
            <p:nvPr/>
          </p:nvSpPr>
          <p:spPr>
            <a:xfrm>
              <a:off x="3162300" y="2354724"/>
              <a:ext cx="2819400" cy="369300"/>
            </a:xfrm>
            <a:prstGeom prst="roundRect">
              <a:avLst>
                <a:gd name="adj" fmla="val 50000"/>
              </a:avLst>
            </a:prstGeom>
            <a:solidFill>
              <a:srgbClr val="FFFFFF"/>
            </a:solidFill>
            <a:ln>
              <a:noFill/>
            </a:ln>
            <a:effectLst>
              <a:outerShdw blurRad="105372" dist="35124" dir="5400000" algn="bl" rotWithShape="0">
                <a:srgbClr val="000000">
                  <a:alpha val="10000"/>
                </a:srgbClr>
              </a:outerShdw>
            </a:effectLst>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sp>
          <p:nvSpPr>
            <p:cNvPr id="2950" name="Google Shape;2950;p104"/>
            <p:cNvSpPr/>
            <p:nvPr/>
          </p:nvSpPr>
          <p:spPr>
            <a:xfrm>
              <a:off x="5708248" y="2450123"/>
              <a:ext cx="141900" cy="141900"/>
            </a:xfrm>
            <a:prstGeom prst="ellipse">
              <a:avLst/>
            </a:prstGeom>
            <a:solidFill>
              <a:srgbClr val="FFFFFF"/>
            </a:solidFill>
            <a:ln w="52675" cap="flat" cmpd="sng">
              <a:solidFill>
                <a:srgbClr val="4F4F4F"/>
              </a:solidFill>
              <a:prstDash val="solid"/>
              <a:round/>
              <a:headEnd type="none" w="sm" len="sm"/>
              <a:tailEnd type="none" w="sm" len="sm"/>
            </a:ln>
          </p:spPr>
          <p:txBody>
            <a:bodyPr spcFirstLastPara="1" wrap="square" lIns="168575" tIns="168575" rIns="168575" bIns="168575" anchor="ctr" anchorCtr="0">
              <a:noAutofit/>
            </a:bodyPr>
            <a:lstStyle/>
            <a:p>
              <a:pPr marL="0" lvl="0" indent="0" algn="ctr" rtl="0">
                <a:spcBef>
                  <a:spcPts val="0"/>
                </a:spcBef>
                <a:spcAft>
                  <a:spcPts val="0"/>
                </a:spcAft>
                <a:buNone/>
              </a:pPr>
              <a:endParaRPr sz="2581">
                <a:latin typeface="Lexend"/>
                <a:ea typeface="Lexend"/>
                <a:cs typeface="Lexend"/>
                <a:sym typeface="Lexend"/>
              </a:endParaRPr>
            </a:p>
          </p:txBody>
        </p:sp>
        <p:cxnSp>
          <p:nvCxnSpPr>
            <p:cNvPr id="2951" name="Google Shape;2951;p104"/>
            <p:cNvCxnSpPr/>
            <p:nvPr/>
          </p:nvCxnSpPr>
          <p:spPr>
            <a:xfrm>
              <a:off x="5827815" y="2570405"/>
              <a:ext cx="58200" cy="58200"/>
            </a:xfrm>
            <a:prstGeom prst="straightConnector1">
              <a:avLst/>
            </a:prstGeom>
            <a:noFill/>
            <a:ln w="52675" cap="flat" cmpd="sng">
              <a:solidFill>
                <a:srgbClr val="4F4F4F"/>
              </a:solidFill>
              <a:prstDash val="solid"/>
              <a:round/>
              <a:headEnd type="none" w="med" len="med"/>
              <a:tailEnd type="none" w="med" len="med"/>
            </a:ln>
          </p:spPr>
        </p:cxnSp>
        <p:sp>
          <p:nvSpPr>
            <p:cNvPr id="2952" name="Google Shape;2952;p104"/>
            <p:cNvSpPr txBox="1"/>
            <p:nvPr/>
          </p:nvSpPr>
          <p:spPr>
            <a:xfrm>
              <a:off x="3294127" y="2361297"/>
              <a:ext cx="1741249" cy="369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400" dirty="0">
                  <a:solidFill>
                    <a:schemeClr val="accent1">
                      <a:lumMod val="25000"/>
                    </a:schemeClr>
                  </a:solidFill>
                  <a:latin typeface="Calibri" panose="020F0502020204030204" pitchFamily="34" charset="0"/>
                  <a:ea typeface="Lexend"/>
                  <a:cs typeface="Calibri" panose="020F0502020204030204" pitchFamily="34" charset="0"/>
                  <a:sym typeface="Lexend"/>
                </a:rPr>
                <a:t>Reader application</a:t>
              </a:r>
              <a:endParaRPr sz="2400" dirty="0">
                <a:solidFill>
                  <a:schemeClr val="accent1">
                    <a:lumMod val="25000"/>
                  </a:schemeClr>
                </a:solidFill>
                <a:latin typeface="Calibri" panose="020F0502020204030204" pitchFamily="34" charset="0"/>
                <a:ea typeface="Lexend"/>
                <a:cs typeface="Calibri" panose="020F0502020204030204" pitchFamily="34" charset="0"/>
                <a:sym typeface="Lexend"/>
              </a:endParaRPr>
            </a:p>
          </p:txBody>
        </p:sp>
      </p:grpSp>
      <p:grpSp>
        <p:nvGrpSpPr>
          <p:cNvPr id="2954" name="Google Shape;2954;p104"/>
          <p:cNvGrpSpPr/>
          <p:nvPr/>
        </p:nvGrpSpPr>
        <p:grpSpPr>
          <a:xfrm>
            <a:off x="5435410" y="1469204"/>
            <a:ext cx="2880106" cy="2113997"/>
            <a:chOff x="2592159" y="1029625"/>
            <a:chExt cx="3882591" cy="3118450"/>
          </a:xfrm>
        </p:grpSpPr>
        <p:cxnSp>
          <p:nvCxnSpPr>
            <p:cNvPr id="2955" name="Google Shape;2955;p104"/>
            <p:cNvCxnSpPr/>
            <p:nvPr/>
          </p:nvCxnSpPr>
          <p:spPr>
            <a:xfrm>
              <a:off x="2669250" y="2246744"/>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2956" name="Google Shape;2956;p104"/>
            <p:cNvCxnSpPr/>
            <p:nvPr/>
          </p:nvCxnSpPr>
          <p:spPr>
            <a:xfrm>
              <a:off x="2669250" y="1562531"/>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sp>
          <p:nvSpPr>
            <p:cNvPr id="2957" name="Google Shape;2957;p104"/>
            <p:cNvSpPr txBox="1"/>
            <p:nvPr/>
          </p:nvSpPr>
          <p:spPr>
            <a:xfrm>
              <a:off x="2914350" y="1713838"/>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Paper like reading experience</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2958" name="Google Shape;2958;p104"/>
            <p:cNvSpPr/>
            <p:nvPr/>
          </p:nvSpPr>
          <p:spPr>
            <a:xfrm rot="10800000">
              <a:off x="2592159" y="182613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59" name="Google Shape;2959;p104"/>
            <p:cNvSpPr/>
            <p:nvPr/>
          </p:nvSpPr>
          <p:spPr>
            <a:xfrm rot="10800000">
              <a:off x="2670597" y="1826238"/>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60" name="Google Shape;2960;p104"/>
            <p:cNvSpPr/>
            <p:nvPr/>
          </p:nvSpPr>
          <p:spPr>
            <a:xfrm rot="10800000">
              <a:off x="2592159" y="114198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61" name="Google Shape;2961;p104"/>
            <p:cNvSpPr/>
            <p:nvPr/>
          </p:nvSpPr>
          <p:spPr>
            <a:xfrm rot="10800000">
              <a:off x="2670597" y="1142109"/>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62" name="Google Shape;2962;p104"/>
            <p:cNvSpPr/>
            <p:nvPr/>
          </p:nvSpPr>
          <p:spPr>
            <a:xfrm rot="10800000">
              <a:off x="2592159" y="2510281"/>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63" name="Google Shape;2963;p104"/>
            <p:cNvSpPr/>
            <p:nvPr/>
          </p:nvSpPr>
          <p:spPr>
            <a:xfrm rot="10800000">
              <a:off x="2670597" y="2510388"/>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64" name="Google Shape;2964;p104"/>
            <p:cNvSpPr txBox="1"/>
            <p:nvPr/>
          </p:nvSpPr>
          <p:spPr>
            <a:xfrm>
              <a:off x="2914350" y="1029625"/>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Python </a:t>
              </a:r>
              <a:r>
                <a:rPr lang="en" sz="800" dirty="0" err="1">
                  <a:solidFill>
                    <a:schemeClr val="accent1">
                      <a:lumMod val="25000"/>
                    </a:schemeClr>
                  </a:solidFill>
                  <a:latin typeface="Calibri" panose="020F0502020204030204" pitchFamily="34" charset="0"/>
                  <a:ea typeface="DM Sans Medium"/>
                  <a:cs typeface="Calibri" panose="020F0502020204030204" pitchFamily="34" charset="0"/>
                  <a:sym typeface="DM Sans Medium"/>
                </a:rPr>
                <a:t>Tkinter</a:t>
              </a: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 GUI</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2965" name="Google Shape;2965;p104"/>
            <p:cNvSpPr txBox="1"/>
            <p:nvPr/>
          </p:nvSpPr>
          <p:spPr>
            <a:xfrm>
              <a:off x="2914350" y="2398050"/>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Chunks of 250 words decoded per page</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cxnSp>
          <p:nvCxnSpPr>
            <p:cNvPr id="2966" name="Google Shape;2966;p104"/>
            <p:cNvCxnSpPr/>
            <p:nvPr/>
          </p:nvCxnSpPr>
          <p:spPr>
            <a:xfrm>
              <a:off x="2669250" y="3615169"/>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2967" name="Google Shape;2967;p104"/>
            <p:cNvCxnSpPr/>
            <p:nvPr/>
          </p:nvCxnSpPr>
          <p:spPr>
            <a:xfrm>
              <a:off x="2669250" y="2930956"/>
              <a:ext cx="3805500" cy="0"/>
            </a:xfrm>
            <a:prstGeom prst="straightConnector1">
              <a:avLst/>
            </a:prstGeom>
            <a:solidFill>
              <a:srgbClr val="0070C0"/>
            </a:solidFill>
            <a:ln w="7525" cap="flat" cmpd="sng">
              <a:solidFill>
                <a:srgbClr val="0070C0"/>
              </a:solidFill>
              <a:prstDash val="solid"/>
              <a:round/>
              <a:headEnd type="none" w="med" len="med"/>
              <a:tailEnd type="none" w="med" len="med"/>
            </a:ln>
          </p:spPr>
        </p:cxnSp>
        <p:sp>
          <p:nvSpPr>
            <p:cNvPr id="2968" name="Google Shape;2968;p104"/>
            <p:cNvSpPr txBox="1"/>
            <p:nvPr/>
          </p:nvSpPr>
          <p:spPr>
            <a:xfrm>
              <a:off x="2914350" y="3082263"/>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Page Navigation controls</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sp>
          <p:nvSpPr>
            <p:cNvPr id="2969" name="Google Shape;2969;p104"/>
            <p:cNvSpPr/>
            <p:nvPr/>
          </p:nvSpPr>
          <p:spPr>
            <a:xfrm rot="10800000">
              <a:off x="2592159" y="3194556"/>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70" name="Google Shape;2970;p104"/>
            <p:cNvSpPr/>
            <p:nvPr/>
          </p:nvSpPr>
          <p:spPr>
            <a:xfrm rot="10800000">
              <a:off x="2670597" y="3194663"/>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71" name="Google Shape;2971;p104"/>
            <p:cNvSpPr/>
            <p:nvPr/>
          </p:nvSpPr>
          <p:spPr>
            <a:xfrm rot="10800000">
              <a:off x="2592159" y="3878706"/>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34343"/>
                </a:solidFill>
                <a:latin typeface="Domine"/>
                <a:ea typeface="Domine"/>
                <a:cs typeface="Domine"/>
                <a:sym typeface="Domine"/>
              </a:endParaRPr>
            </a:p>
          </p:txBody>
        </p:sp>
        <p:sp>
          <p:nvSpPr>
            <p:cNvPr id="2972" name="Google Shape;2972;p104"/>
            <p:cNvSpPr/>
            <p:nvPr/>
          </p:nvSpPr>
          <p:spPr>
            <a:xfrm rot="10800000">
              <a:off x="2670597" y="3878813"/>
              <a:ext cx="156900" cy="156900"/>
            </a:xfrm>
            <a:prstGeom prst="pie">
              <a:avLst>
                <a:gd name="adj1" fmla="val 5400368"/>
                <a:gd name="adj2" fmla="val 16200000"/>
              </a:avLst>
            </a:prstGeom>
            <a:solidFill>
              <a:srgbClr val="0070C0"/>
            </a:solidFill>
            <a:ln>
              <a:noFill/>
            </a:ln>
          </p:spPr>
          <p:txBody>
            <a:bodyPr spcFirstLastPara="1" wrap="square" lIns="72350" tIns="72350" rIns="72350" bIns="72350" anchor="ctr" anchorCtr="0">
              <a:noAutofit/>
            </a:bodyPr>
            <a:lstStyle/>
            <a:p>
              <a:pPr marL="0" lvl="0" indent="0" algn="ctr" rtl="0">
                <a:spcBef>
                  <a:spcPts val="0"/>
                </a:spcBef>
                <a:spcAft>
                  <a:spcPts val="0"/>
                </a:spcAft>
                <a:buNone/>
              </a:pPr>
              <a:endParaRPr sz="2215">
                <a:solidFill>
                  <a:srgbClr val="402145"/>
                </a:solidFill>
                <a:latin typeface="Domine"/>
                <a:ea typeface="Domine"/>
                <a:cs typeface="Domine"/>
                <a:sym typeface="Domine"/>
              </a:endParaRPr>
            </a:p>
          </p:txBody>
        </p:sp>
        <p:sp>
          <p:nvSpPr>
            <p:cNvPr id="2973" name="Google Shape;2973;p104"/>
            <p:cNvSpPr txBox="1"/>
            <p:nvPr/>
          </p:nvSpPr>
          <p:spPr>
            <a:xfrm>
              <a:off x="2914350" y="3766475"/>
              <a:ext cx="3560400" cy="381600"/>
            </a:xfrm>
            <a:prstGeom prst="rect">
              <a:avLst/>
            </a:prstGeom>
            <a:noFill/>
            <a:ln>
              <a:noFill/>
            </a:ln>
          </p:spPr>
          <p:txBody>
            <a:bodyPr spcFirstLastPara="1" wrap="square" lIns="72350" tIns="72350" rIns="72350" bIns="72350" anchor="ctr" anchorCtr="0">
              <a:noAutofit/>
            </a:bodyPr>
            <a:lstStyle/>
            <a:p>
              <a:pPr marL="0" lvl="0" indent="0" algn="l" rtl="0">
                <a:lnSpc>
                  <a:spcPct val="80000"/>
                </a:lnSpc>
                <a:spcBef>
                  <a:spcPts val="0"/>
                </a:spcBef>
                <a:spcAft>
                  <a:spcPts val="0"/>
                </a:spcAft>
                <a:buNone/>
              </a:pP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Load books with .huff and .</a:t>
              </a:r>
              <a:r>
                <a:rPr lang="en" sz="800" dirty="0" err="1">
                  <a:solidFill>
                    <a:schemeClr val="accent1">
                      <a:lumMod val="25000"/>
                    </a:schemeClr>
                  </a:solidFill>
                  <a:latin typeface="Calibri" panose="020F0502020204030204" pitchFamily="34" charset="0"/>
                  <a:ea typeface="DM Sans Medium"/>
                  <a:cs typeface="Calibri" panose="020F0502020204030204" pitchFamily="34" charset="0"/>
                  <a:sym typeface="DM Sans Medium"/>
                </a:rPr>
                <a:t>json</a:t>
              </a:r>
              <a:r>
                <a:rPr lang="en"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rPr>
                <a:t> metadata file</a:t>
              </a:r>
              <a:endParaRPr sz="800" dirty="0">
                <a:solidFill>
                  <a:schemeClr val="accent1">
                    <a:lumMod val="25000"/>
                  </a:schemeClr>
                </a:solidFill>
                <a:latin typeface="Calibri" panose="020F0502020204030204" pitchFamily="34" charset="0"/>
                <a:ea typeface="DM Sans Medium"/>
                <a:cs typeface="Calibri" panose="020F0502020204030204" pitchFamily="34" charset="0"/>
                <a:sym typeface="DM Sans Medium"/>
              </a:endParaRPr>
            </a:p>
          </p:txBody>
        </p:sp>
      </p:grpSp>
      <p:cxnSp>
        <p:nvCxnSpPr>
          <p:cNvPr id="2" name="Google Shape;2956;p104">
            <a:extLst>
              <a:ext uri="{FF2B5EF4-FFF2-40B4-BE49-F238E27FC236}">
                <a16:creationId xmlns:a16="http://schemas.microsoft.com/office/drawing/2014/main" id="{089D7F95-AEC0-3DAC-E581-8A34D340E733}"/>
              </a:ext>
            </a:extLst>
          </p:cNvPr>
          <p:cNvCxnSpPr/>
          <p:nvPr/>
        </p:nvCxnSpPr>
        <p:spPr>
          <a:xfrm>
            <a:off x="5492596" y="1326697"/>
            <a:ext cx="2822920" cy="0"/>
          </a:xfrm>
          <a:prstGeom prst="straightConnector1">
            <a:avLst/>
          </a:prstGeom>
          <a:solidFill>
            <a:srgbClr val="0070C0"/>
          </a:solidFill>
          <a:ln w="7525" cap="flat" cmpd="sng">
            <a:solidFill>
              <a:srgbClr val="0070C0"/>
            </a:solidFill>
            <a:prstDash val="solid"/>
            <a:round/>
            <a:headEnd type="none" w="med" len="med"/>
            <a:tailEnd type="none" w="med" len="med"/>
          </a:ln>
        </p:spPr>
      </p:cxnSp>
      <p:cxnSp>
        <p:nvCxnSpPr>
          <p:cNvPr id="3" name="Google Shape;2956;p104">
            <a:extLst>
              <a:ext uri="{FF2B5EF4-FFF2-40B4-BE49-F238E27FC236}">
                <a16:creationId xmlns:a16="http://schemas.microsoft.com/office/drawing/2014/main" id="{67299A32-4A1E-475C-6D9D-920A02D2E3EE}"/>
              </a:ext>
            </a:extLst>
          </p:cNvPr>
          <p:cNvCxnSpPr/>
          <p:nvPr/>
        </p:nvCxnSpPr>
        <p:spPr>
          <a:xfrm>
            <a:off x="5492596" y="3791343"/>
            <a:ext cx="2822920" cy="0"/>
          </a:xfrm>
          <a:prstGeom prst="straightConnector1">
            <a:avLst/>
          </a:prstGeom>
          <a:solidFill>
            <a:srgbClr val="0070C0"/>
          </a:solidFill>
          <a:ln w="7525" cap="flat" cmpd="sng">
            <a:solidFill>
              <a:srgbClr val="0070C0"/>
            </a:solidFill>
            <a:prstDash val="solid"/>
            <a:round/>
            <a:headEnd type="none" w="med" len="med"/>
            <a:tailEnd type="none" w="med" len="med"/>
          </a:ln>
        </p:spPr>
      </p:cxnSp>
      <p:pic>
        <p:nvPicPr>
          <p:cNvPr id="4" name="Screen Recording 2025-12-04 at 3.20.21 PM.mov">
            <a:hlinkClick r:id="" action="ppaction://media"/>
            <a:extLst>
              <a:ext uri="{FF2B5EF4-FFF2-40B4-BE49-F238E27FC236}">
                <a16:creationId xmlns:a16="http://schemas.microsoft.com/office/drawing/2014/main" id="{181AD2BD-328A-44FC-980C-D21B512FB6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9585" y="1313313"/>
            <a:ext cx="2973865" cy="3459721"/>
          </a:xfrm>
          <a:prstGeom prst="rect">
            <a:avLst/>
          </a:prstGeom>
        </p:spPr>
      </p:pic>
      <p:pic>
        <p:nvPicPr>
          <p:cNvPr id="5" name="Picture 4">
            <a:extLst>
              <a:ext uri="{FF2B5EF4-FFF2-40B4-BE49-F238E27FC236}">
                <a16:creationId xmlns:a16="http://schemas.microsoft.com/office/drawing/2014/main" id="{0F5A7BD7-C2D0-E395-99DD-335B5BD5CA62}"/>
              </a:ext>
            </a:extLst>
          </p:cNvPr>
          <p:cNvPicPr>
            <a:picLocks noChangeAspect="1"/>
          </p:cNvPicPr>
          <p:nvPr/>
        </p:nvPicPr>
        <p:blipFill>
          <a:blip r:embed="rId6"/>
          <a:stretch>
            <a:fillRect/>
          </a:stretch>
        </p:blipFill>
        <p:spPr>
          <a:xfrm>
            <a:off x="4807482" y="4245747"/>
            <a:ext cx="3962445" cy="498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1168</TotalTime>
  <Words>2337</Words>
  <Application>Microsoft Macintosh PowerPoint</Application>
  <PresentationFormat>On-screen Show (16:9)</PresentationFormat>
  <Paragraphs>345</Paragraphs>
  <Slides>14</Slides>
  <Notes>14</Notes>
  <HiddenSlides>0</HiddenSlides>
  <MMClips>1</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14</vt:i4>
      </vt:variant>
    </vt:vector>
  </HeadingPairs>
  <TitlesOfParts>
    <vt:vector size="34" baseType="lpstr">
      <vt:lpstr>IBM Plex Sans</vt:lpstr>
      <vt:lpstr>Arial Narrow</vt:lpstr>
      <vt:lpstr>Consolas</vt:lpstr>
      <vt:lpstr>IBM Plex Sans Medium</vt:lpstr>
      <vt:lpstr>Sora SemiBold</vt:lpstr>
      <vt:lpstr>Bree Serif</vt:lpstr>
      <vt:lpstr>Arial</vt:lpstr>
      <vt:lpstr>Albert Sans</vt:lpstr>
      <vt:lpstr>Sora ExtraLight</vt:lpstr>
      <vt:lpstr>Lexend</vt:lpstr>
      <vt:lpstr>Sora Medium</vt:lpstr>
      <vt:lpstr>Lexend Light</vt:lpstr>
      <vt:lpstr>Sora Light</vt:lpstr>
      <vt:lpstr>Domine</vt:lpstr>
      <vt:lpstr>IBM Plex Sans SemiBold</vt:lpstr>
      <vt:lpstr>Sora</vt:lpstr>
      <vt:lpstr>Calibri</vt:lpstr>
      <vt:lpstr>Simple Light</vt:lpstr>
      <vt:lpstr>Get To Know Me</vt:lpstr>
      <vt:lpstr>GEOMETRIC OVERLAYS</vt:lpstr>
      <vt:lpstr>Huffman Coding: File/Text Compression using Greedy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 H A N K     Y O 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Bhalchandra Shinde</cp:lastModifiedBy>
  <cp:revision>69</cp:revision>
  <dcterms:modified xsi:type="dcterms:W3CDTF">2025-12-11T23:12:12Z</dcterms:modified>
</cp:coreProperties>
</file>